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theme/themeOverride1.xml" ContentType="application/vnd.openxmlformats-officedocument.themeOverr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6"/>
  </p:handout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0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#1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#1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E26119-936E-4641-B934-715207C271AA}" type="doc">
      <dgm:prSet loTypeId="urn:microsoft.com/office/officeart/2005/8/layout/hList3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pt-BR"/>
        </a:p>
      </dgm:t>
    </dgm:pt>
    <dgm:pt modelId="{28848C7D-54D9-4AB0-97F9-87AE0CA691E9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METAS</a:t>
          </a:r>
          <a:endParaRPr lang="pt-BR" dirty="0">
            <a:solidFill>
              <a:schemeClr val="tx1"/>
            </a:solidFill>
          </a:endParaRPr>
        </a:p>
      </dgm:t>
    </dgm:pt>
    <dgm:pt modelId="{030FDF0D-B0B1-478D-81CA-759704DAC7BF}" type="parTrans" cxnId="{CA290D1F-BF32-457D-90FC-B0D8C64908F4}">
      <dgm:prSet/>
      <dgm:spPr/>
      <dgm:t>
        <a:bodyPr/>
        <a:lstStyle/>
        <a:p>
          <a:endParaRPr lang="pt-BR"/>
        </a:p>
      </dgm:t>
    </dgm:pt>
    <dgm:pt modelId="{8EC10DBD-98A0-4C17-9BFD-7145249F7CB9}" type="sibTrans" cxnId="{CA290D1F-BF32-457D-90FC-B0D8C64908F4}">
      <dgm:prSet/>
      <dgm:spPr/>
      <dgm:t>
        <a:bodyPr/>
        <a:lstStyle/>
        <a:p>
          <a:endParaRPr lang="pt-BR"/>
        </a:p>
      </dgm:t>
    </dgm:pt>
    <dgm:pt modelId="{EF86F223-9C44-4F30-AFE7-719781DB0B1F}">
      <dgm:prSet custT="1"/>
      <dgm:spPr/>
      <dgm:t>
        <a:bodyPr/>
        <a:lstStyle/>
        <a:p>
          <a:r>
            <a:rPr lang="pt-BR" sz="1800" dirty="0" smtClean="0"/>
            <a:t>60 Funcionários, </a:t>
          </a:r>
        </a:p>
        <a:p>
          <a:r>
            <a:rPr lang="pt-BR" sz="1800" dirty="0" smtClean="0"/>
            <a:t>03 UBS</a:t>
          </a:r>
        </a:p>
        <a:p>
          <a:r>
            <a:rPr lang="pt-BR" sz="1800" dirty="0" smtClean="0"/>
            <a:t>9.104 habitantes</a:t>
          </a:r>
        </a:p>
        <a:p>
          <a:endParaRPr lang="pt-BR" sz="1800" dirty="0"/>
        </a:p>
      </dgm:t>
    </dgm:pt>
    <dgm:pt modelId="{971476BF-AD57-4944-9774-2ACE2798C0FD}" type="parTrans" cxnId="{367DB4CC-9FAB-495A-983C-83F9C0F6E060}">
      <dgm:prSet/>
      <dgm:spPr/>
      <dgm:t>
        <a:bodyPr/>
        <a:lstStyle/>
        <a:p>
          <a:endParaRPr lang="pt-BR"/>
        </a:p>
      </dgm:t>
    </dgm:pt>
    <dgm:pt modelId="{380B8396-2CCC-4FEE-8E0E-7019D028870A}" type="sibTrans" cxnId="{367DB4CC-9FAB-495A-983C-83F9C0F6E060}">
      <dgm:prSet/>
      <dgm:spPr/>
      <dgm:t>
        <a:bodyPr/>
        <a:lstStyle/>
        <a:p>
          <a:endParaRPr lang="pt-BR"/>
        </a:p>
      </dgm:t>
    </dgm:pt>
    <dgm:pt modelId="{EB2D48F2-2FC6-48F4-BA78-5E39B50EA4A4}" type="pres">
      <dgm:prSet presAssocID="{D1E26119-936E-4641-B934-715207C271A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8FE27AE-0601-4274-8DDD-BC1E0CE55431}" type="pres">
      <dgm:prSet presAssocID="{28848C7D-54D9-4AB0-97F9-87AE0CA691E9}" presName="roof" presStyleLbl="dkBgShp" presStyleIdx="0" presStyleCnt="2" custLinFactNeighborX="3932" custLinFactNeighborY="-4612"/>
      <dgm:spPr/>
      <dgm:t>
        <a:bodyPr/>
        <a:lstStyle/>
        <a:p>
          <a:endParaRPr lang="pt-BR"/>
        </a:p>
      </dgm:t>
    </dgm:pt>
    <dgm:pt modelId="{58A5C874-CE75-4451-A851-E1D749D44158}" type="pres">
      <dgm:prSet presAssocID="{28848C7D-54D9-4AB0-97F9-87AE0CA691E9}" presName="pillars" presStyleCnt="0"/>
      <dgm:spPr/>
    </dgm:pt>
    <dgm:pt modelId="{37E79B38-3FC7-454A-BBF5-485A98630CC2}" type="pres">
      <dgm:prSet presAssocID="{28848C7D-54D9-4AB0-97F9-87AE0CA691E9}" presName="pillar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99C1A09-BD0E-47F8-B1A4-A933BE512A45}" type="pres">
      <dgm:prSet presAssocID="{28848C7D-54D9-4AB0-97F9-87AE0CA691E9}" presName="base" presStyleLbl="dkBgShp" presStyleIdx="1" presStyleCnt="2"/>
      <dgm:spPr/>
    </dgm:pt>
  </dgm:ptLst>
  <dgm:cxnLst>
    <dgm:cxn modelId="{CA290D1F-BF32-457D-90FC-B0D8C64908F4}" srcId="{D1E26119-936E-4641-B934-715207C271AA}" destId="{28848C7D-54D9-4AB0-97F9-87AE0CA691E9}" srcOrd="0" destOrd="0" parTransId="{030FDF0D-B0B1-478D-81CA-759704DAC7BF}" sibTransId="{8EC10DBD-98A0-4C17-9BFD-7145249F7CB9}"/>
    <dgm:cxn modelId="{22F99357-9949-4957-A226-CB60EF5ED6C5}" type="presOf" srcId="{28848C7D-54D9-4AB0-97F9-87AE0CA691E9}" destId="{B8FE27AE-0601-4274-8DDD-BC1E0CE55431}" srcOrd="0" destOrd="0" presId="urn:microsoft.com/office/officeart/2005/8/layout/hList3"/>
    <dgm:cxn modelId="{1D3B8F0F-216E-47D5-89C8-66E8C7B8BDC9}" type="presOf" srcId="{D1E26119-936E-4641-B934-715207C271AA}" destId="{EB2D48F2-2FC6-48F4-BA78-5E39B50EA4A4}" srcOrd="0" destOrd="0" presId="urn:microsoft.com/office/officeart/2005/8/layout/hList3"/>
    <dgm:cxn modelId="{B90D95F9-5924-4975-A9D3-56A01233A0BB}" type="presOf" srcId="{EF86F223-9C44-4F30-AFE7-719781DB0B1F}" destId="{37E79B38-3FC7-454A-BBF5-485A98630CC2}" srcOrd="0" destOrd="0" presId="urn:microsoft.com/office/officeart/2005/8/layout/hList3"/>
    <dgm:cxn modelId="{367DB4CC-9FAB-495A-983C-83F9C0F6E060}" srcId="{28848C7D-54D9-4AB0-97F9-87AE0CA691E9}" destId="{EF86F223-9C44-4F30-AFE7-719781DB0B1F}" srcOrd="0" destOrd="0" parTransId="{971476BF-AD57-4944-9774-2ACE2798C0FD}" sibTransId="{380B8396-2CCC-4FEE-8E0E-7019D028870A}"/>
    <dgm:cxn modelId="{F2608C8C-DB5D-42AA-A471-6A306219A639}" type="presParOf" srcId="{EB2D48F2-2FC6-48F4-BA78-5E39B50EA4A4}" destId="{B8FE27AE-0601-4274-8DDD-BC1E0CE55431}" srcOrd="0" destOrd="0" presId="urn:microsoft.com/office/officeart/2005/8/layout/hList3"/>
    <dgm:cxn modelId="{F00FC70E-E0B7-4555-B5A4-B4ED25501D87}" type="presParOf" srcId="{EB2D48F2-2FC6-48F4-BA78-5E39B50EA4A4}" destId="{58A5C874-CE75-4451-A851-E1D749D44158}" srcOrd="1" destOrd="0" presId="urn:microsoft.com/office/officeart/2005/8/layout/hList3"/>
    <dgm:cxn modelId="{35948EB7-7235-4E0E-88A4-14454E49A89E}" type="presParOf" srcId="{58A5C874-CE75-4451-A851-E1D749D44158}" destId="{37E79B38-3FC7-454A-BBF5-485A98630CC2}" srcOrd="0" destOrd="0" presId="urn:microsoft.com/office/officeart/2005/8/layout/hList3"/>
    <dgm:cxn modelId="{C5BF1D0A-D9C4-408D-AF01-9E3AA6401590}" type="presParOf" srcId="{EB2D48F2-2FC6-48F4-BA78-5E39B50EA4A4}" destId="{799C1A09-BD0E-47F8-B1A4-A933BE512A45}" srcOrd="2" destOrd="0" presId="urn:microsoft.com/office/officeart/2005/8/layout/hList3"/>
  </dgm:cxnLst>
  <dgm:bg/>
  <dgm:whole/>
  <dgm:extLst>
    <a:ext uri="http://schemas.microsoft.com/office/drawing/2008/diagram"/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A429073-A44D-480F-8F30-8E27E7B69CCE}" type="doc">
      <dgm:prSet loTypeId="urn:microsoft.com/office/officeart/2005/8/layout/chevron2" loCatId="list" qsTypeId="urn:microsoft.com/office/officeart/2005/8/quickstyle/simple1#10" qsCatId="simple" csTypeId="urn:microsoft.com/office/officeart/2005/8/colors/accent1_2#10" csCatId="accent1" phldr="1"/>
      <dgm:spPr/>
      <dgm:t>
        <a:bodyPr/>
        <a:lstStyle/>
        <a:p>
          <a:endParaRPr lang="pt-BR"/>
        </a:p>
      </dgm:t>
    </dgm:pt>
    <dgm:pt modelId="{10585617-01C2-4804-BED8-B8BB07A75F0F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METAS</a:t>
          </a:r>
          <a:endParaRPr lang="pt-BR" dirty="0">
            <a:solidFill>
              <a:schemeClr val="tx1"/>
            </a:solidFill>
          </a:endParaRPr>
        </a:p>
      </dgm:t>
    </dgm:pt>
    <dgm:pt modelId="{953942A6-8241-441B-9830-655065EA38EC}" type="parTrans" cxnId="{C7504F05-73BC-4C23-A9E2-607858E52A80}">
      <dgm:prSet/>
      <dgm:spPr/>
      <dgm:t>
        <a:bodyPr/>
        <a:lstStyle/>
        <a:p>
          <a:endParaRPr lang="pt-BR"/>
        </a:p>
      </dgm:t>
    </dgm:pt>
    <dgm:pt modelId="{6DA2F3E3-38BD-4E16-A123-6DB53761F7BE}" type="sibTrans" cxnId="{C7504F05-73BC-4C23-A9E2-607858E52A80}">
      <dgm:prSet/>
      <dgm:spPr/>
      <dgm:t>
        <a:bodyPr/>
        <a:lstStyle/>
        <a:p>
          <a:endParaRPr lang="pt-BR"/>
        </a:p>
      </dgm:t>
    </dgm:pt>
    <dgm:pt modelId="{C6B8DCAE-4667-41BD-94B7-6C3516FDEDFB}">
      <dgm:prSet phldrT="[Texto]"/>
      <dgm:spPr/>
      <dgm:t>
        <a:bodyPr/>
        <a:lstStyle/>
        <a:p>
          <a:r>
            <a:rPr lang="pt-BR" dirty="0" smtClean="0"/>
            <a:t>Psicólogo</a:t>
          </a:r>
          <a:endParaRPr lang="pt-BR" dirty="0"/>
        </a:p>
      </dgm:t>
    </dgm:pt>
    <dgm:pt modelId="{C6E9CA55-5C86-4CCD-B2A7-B3D013F10644}" type="parTrans" cxnId="{F1AFA7AF-16B6-46F3-A39B-10BD02E39989}">
      <dgm:prSet/>
      <dgm:spPr/>
      <dgm:t>
        <a:bodyPr/>
        <a:lstStyle/>
        <a:p>
          <a:endParaRPr lang="pt-BR"/>
        </a:p>
      </dgm:t>
    </dgm:pt>
    <dgm:pt modelId="{D94B444C-96A0-4D5D-BF7C-0BC4614B6EF5}" type="sibTrans" cxnId="{F1AFA7AF-16B6-46F3-A39B-10BD02E39989}">
      <dgm:prSet/>
      <dgm:spPr/>
      <dgm:t>
        <a:bodyPr/>
        <a:lstStyle/>
        <a:p>
          <a:endParaRPr lang="pt-BR"/>
        </a:p>
      </dgm:t>
    </dgm:pt>
    <dgm:pt modelId="{E81FDC08-84B9-40A4-B145-76BB9ADCBAAF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METAS</a:t>
          </a:r>
          <a:endParaRPr lang="pt-BR" dirty="0">
            <a:solidFill>
              <a:schemeClr val="tx1"/>
            </a:solidFill>
          </a:endParaRPr>
        </a:p>
      </dgm:t>
    </dgm:pt>
    <dgm:pt modelId="{DAD8DDA4-980C-44DD-A969-D5C7190873E3}" type="parTrans" cxnId="{96D3A9CC-6C83-40DF-987A-5594A45A57E6}">
      <dgm:prSet/>
      <dgm:spPr/>
      <dgm:t>
        <a:bodyPr/>
        <a:lstStyle/>
        <a:p>
          <a:endParaRPr lang="pt-BR"/>
        </a:p>
      </dgm:t>
    </dgm:pt>
    <dgm:pt modelId="{B786BEDC-EE25-4DE5-962F-28DA48A22CA6}" type="sibTrans" cxnId="{96D3A9CC-6C83-40DF-987A-5594A45A57E6}">
      <dgm:prSet/>
      <dgm:spPr/>
      <dgm:t>
        <a:bodyPr/>
        <a:lstStyle/>
        <a:p>
          <a:endParaRPr lang="pt-BR"/>
        </a:p>
      </dgm:t>
    </dgm:pt>
    <dgm:pt modelId="{70ED52F4-50A9-4549-B6E7-681067766F5E}">
      <dgm:prSet phldrT="[Texto]"/>
      <dgm:spPr/>
      <dgm:t>
        <a:bodyPr/>
        <a:lstStyle/>
        <a:p>
          <a:r>
            <a:rPr lang="pt-BR" dirty="0" smtClean="0"/>
            <a:t>Fisioterapeuta</a:t>
          </a:r>
          <a:endParaRPr lang="pt-BR" dirty="0"/>
        </a:p>
      </dgm:t>
    </dgm:pt>
    <dgm:pt modelId="{DE76D43A-9ADC-43D4-9417-77F8A9A693B3}" type="parTrans" cxnId="{19EB36B2-1EA8-44E7-A658-57DB670BAA31}">
      <dgm:prSet/>
      <dgm:spPr/>
      <dgm:t>
        <a:bodyPr/>
        <a:lstStyle/>
        <a:p>
          <a:endParaRPr lang="pt-BR"/>
        </a:p>
      </dgm:t>
    </dgm:pt>
    <dgm:pt modelId="{F9241EE2-BF38-4F07-AAE2-E8A935825C26}" type="sibTrans" cxnId="{19EB36B2-1EA8-44E7-A658-57DB670BAA31}">
      <dgm:prSet/>
      <dgm:spPr/>
      <dgm:t>
        <a:bodyPr/>
        <a:lstStyle/>
        <a:p>
          <a:endParaRPr lang="pt-BR"/>
        </a:p>
      </dgm:t>
    </dgm:pt>
    <dgm:pt modelId="{C23B686E-06FC-4740-8D71-67A832A207C3}">
      <dgm:prSet phldrT="[Texto]"/>
      <dgm:spPr/>
      <dgm:t>
        <a:bodyPr/>
        <a:lstStyle/>
        <a:p>
          <a:r>
            <a:rPr lang="pt-BR" dirty="0" smtClean="0"/>
            <a:t>Assistente Social</a:t>
          </a:r>
          <a:endParaRPr lang="pt-BR" dirty="0"/>
        </a:p>
      </dgm:t>
    </dgm:pt>
    <dgm:pt modelId="{E23F1DEC-EF50-4AF1-9119-257E0769ABF6}" type="parTrans" cxnId="{7F08D0A7-7BCD-4525-ADC3-8002E48BF8A8}">
      <dgm:prSet/>
      <dgm:spPr/>
      <dgm:t>
        <a:bodyPr/>
        <a:lstStyle/>
        <a:p>
          <a:endParaRPr lang="pt-BR"/>
        </a:p>
      </dgm:t>
    </dgm:pt>
    <dgm:pt modelId="{E5EE2FF9-D92E-4486-8C9F-C7C58A7F97A8}" type="sibTrans" cxnId="{7F08D0A7-7BCD-4525-ADC3-8002E48BF8A8}">
      <dgm:prSet/>
      <dgm:spPr/>
      <dgm:t>
        <a:bodyPr/>
        <a:lstStyle/>
        <a:p>
          <a:endParaRPr lang="pt-BR"/>
        </a:p>
      </dgm:t>
    </dgm:pt>
    <dgm:pt modelId="{994B8871-B9D7-4C50-9E92-1330B3CC9D46}">
      <dgm:prSet phldrT="[Texto]"/>
      <dgm:spPr/>
      <dgm:t>
        <a:bodyPr/>
        <a:lstStyle/>
        <a:p>
          <a:r>
            <a:rPr lang="pt-BR" dirty="0" smtClean="0"/>
            <a:t>Fonoaudióloga</a:t>
          </a:r>
          <a:endParaRPr lang="pt-BR" dirty="0"/>
        </a:p>
      </dgm:t>
    </dgm:pt>
    <dgm:pt modelId="{52A94D66-B1C7-4EEC-ACAC-FA1CFF4F267E}" type="parTrans" cxnId="{310F0D9D-8EBE-47F0-B15C-B69589129FC0}">
      <dgm:prSet/>
      <dgm:spPr/>
      <dgm:t>
        <a:bodyPr/>
        <a:lstStyle/>
        <a:p>
          <a:endParaRPr lang="pt-BR"/>
        </a:p>
      </dgm:t>
    </dgm:pt>
    <dgm:pt modelId="{357C9AB1-076C-4C0A-820F-C0EEC82C5239}" type="sibTrans" cxnId="{310F0D9D-8EBE-47F0-B15C-B69589129FC0}">
      <dgm:prSet/>
      <dgm:spPr/>
      <dgm:t>
        <a:bodyPr/>
        <a:lstStyle/>
        <a:p>
          <a:endParaRPr lang="pt-BR"/>
        </a:p>
      </dgm:t>
    </dgm:pt>
    <dgm:pt modelId="{39E54ECE-140D-4E18-8346-77C59A45FAD8}" type="pres">
      <dgm:prSet presAssocID="{CA429073-A44D-480F-8F30-8E27E7B69CC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6E6680D-7BF5-4B55-83A5-CFA1FE7A4852}" type="pres">
      <dgm:prSet presAssocID="{10585617-01C2-4804-BED8-B8BB07A75F0F}" presName="composite" presStyleCnt="0"/>
      <dgm:spPr/>
    </dgm:pt>
    <dgm:pt modelId="{87914FA4-3941-455C-8B08-590747EC3F95}" type="pres">
      <dgm:prSet presAssocID="{10585617-01C2-4804-BED8-B8BB07A75F0F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EBD2824-19E1-4037-9443-92B9763958FA}" type="pres">
      <dgm:prSet presAssocID="{10585617-01C2-4804-BED8-B8BB07A75F0F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928EDC5-57F0-464B-984F-294190093AC9}" type="pres">
      <dgm:prSet presAssocID="{6DA2F3E3-38BD-4E16-A123-6DB53761F7BE}" presName="sp" presStyleCnt="0"/>
      <dgm:spPr/>
    </dgm:pt>
    <dgm:pt modelId="{3ACFFF40-EFB7-469C-B648-19DED50E179F}" type="pres">
      <dgm:prSet presAssocID="{E81FDC08-84B9-40A4-B145-76BB9ADCBAAF}" presName="composite" presStyleCnt="0"/>
      <dgm:spPr/>
    </dgm:pt>
    <dgm:pt modelId="{FE45184F-610E-4B24-940A-C01E0CCBC6E0}" type="pres">
      <dgm:prSet presAssocID="{E81FDC08-84B9-40A4-B145-76BB9ADCBAAF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C8FCA15-7031-41DB-AE94-08407752F7E6}" type="pres">
      <dgm:prSet presAssocID="{E81FDC08-84B9-40A4-B145-76BB9ADCBAAF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9EB36B2-1EA8-44E7-A658-57DB670BAA31}" srcId="{E81FDC08-84B9-40A4-B145-76BB9ADCBAAF}" destId="{70ED52F4-50A9-4549-B6E7-681067766F5E}" srcOrd="0" destOrd="0" parTransId="{DE76D43A-9ADC-43D4-9417-77F8A9A693B3}" sibTransId="{F9241EE2-BF38-4F07-AAE2-E8A935825C26}"/>
    <dgm:cxn modelId="{B9FDF3EC-2355-4F88-B787-32BD921021F9}" type="presOf" srcId="{994B8871-B9D7-4C50-9E92-1330B3CC9D46}" destId="{FC8FCA15-7031-41DB-AE94-08407752F7E6}" srcOrd="0" destOrd="1" presId="urn:microsoft.com/office/officeart/2005/8/layout/chevron2"/>
    <dgm:cxn modelId="{C5A7DC2C-B0F3-4187-8F3C-3B449F235534}" type="presOf" srcId="{C6B8DCAE-4667-41BD-94B7-6C3516FDEDFB}" destId="{6EBD2824-19E1-4037-9443-92B9763958FA}" srcOrd="0" destOrd="0" presId="urn:microsoft.com/office/officeart/2005/8/layout/chevron2"/>
    <dgm:cxn modelId="{1BA9EC40-A479-40DF-B67A-109FC2D288A4}" type="presOf" srcId="{10585617-01C2-4804-BED8-B8BB07A75F0F}" destId="{87914FA4-3941-455C-8B08-590747EC3F95}" srcOrd="0" destOrd="0" presId="urn:microsoft.com/office/officeart/2005/8/layout/chevron2"/>
    <dgm:cxn modelId="{C7504F05-73BC-4C23-A9E2-607858E52A80}" srcId="{CA429073-A44D-480F-8F30-8E27E7B69CCE}" destId="{10585617-01C2-4804-BED8-B8BB07A75F0F}" srcOrd="0" destOrd="0" parTransId="{953942A6-8241-441B-9830-655065EA38EC}" sibTransId="{6DA2F3E3-38BD-4E16-A123-6DB53761F7BE}"/>
    <dgm:cxn modelId="{E015E4F3-4CBE-4F37-9339-67CDAC0AB283}" type="presOf" srcId="{E81FDC08-84B9-40A4-B145-76BB9ADCBAAF}" destId="{FE45184F-610E-4B24-940A-C01E0CCBC6E0}" srcOrd="0" destOrd="0" presId="urn:microsoft.com/office/officeart/2005/8/layout/chevron2"/>
    <dgm:cxn modelId="{96D3A9CC-6C83-40DF-987A-5594A45A57E6}" srcId="{CA429073-A44D-480F-8F30-8E27E7B69CCE}" destId="{E81FDC08-84B9-40A4-B145-76BB9ADCBAAF}" srcOrd="1" destOrd="0" parTransId="{DAD8DDA4-980C-44DD-A969-D5C7190873E3}" sibTransId="{B786BEDC-EE25-4DE5-962F-28DA48A22CA6}"/>
    <dgm:cxn modelId="{7F08D0A7-7BCD-4525-ADC3-8002E48BF8A8}" srcId="{10585617-01C2-4804-BED8-B8BB07A75F0F}" destId="{C23B686E-06FC-4740-8D71-67A832A207C3}" srcOrd="1" destOrd="0" parTransId="{E23F1DEC-EF50-4AF1-9119-257E0769ABF6}" sibTransId="{E5EE2FF9-D92E-4486-8C9F-C7C58A7F97A8}"/>
    <dgm:cxn modelId="{7BF692E4-4152-4E13-838C-73AF28890885}" type="presOf" srcId="{70ED52F4-50A9-4549-B6E7-681067766F5E}" destId="{FC8FCA15-7031-41DB-AE94-08407752F7E6}" srcOrd="0" destOrd="0" presId="urn:microsoft.com/office/officeart/2005/8/layout/chevron2"/>
    <dgm:cxn modelId="{F1AFA7AF-16B6-46F3-A39B-10BD02E39989}" srcId="{10585617-01C2-4804-BED8-B8BB07A75F0F}" destId="{C6B8DCAE-4667-41BD-94B7-6C3516FDEDFB}" srcOrd="0" destOrd="0" parTransId="{C6E9CA55-5C86-4CCD-B2A7-B3D013F10644}" sibTransId="{D94B444C-96A0-4D5D-BF7C-0BC4614B6EF5}"/>
    <dgm:cxn modelId="{F2EA7F3C-0777-4411-9A31-3BA50EF17E3C}" type="presOf" srcId="{CA429073-A44D-480F-8F30-8E27E7B69CCE}" destId="{39E54ECE-140D-4E18-8346-77C59A45FAD8}" srcOrd="0" destOrd="0" presId="urn:microsoft.com/office/officeart/2005/8/layout/chevron2"/>
    <dgm:cxn modelId="{33D2B435-4618-4EA5-BDAF-DF06F9C25F49}" type="presOf" srcId="{C23B686E-06FC-4740-8D71-67A832A207C3}" destId="{6EBD2824-19E1-4037-9443-92B9763958FA}" srcOrd="0" destOrd="1" presId="urn:microsoft.com/office/officeart/2005/8/layout/chevron2"/>
    <dgm:cxn modelId="{310F0D9D-8EBE-47F0-B15C-B69589129FC0}" srcId="{E81FDC08-84B9-40A4-B145-76BB9ADCBAAF}" destId="{994B8871-B9D7-4C50-9E92-1330B3CC9D46}" srcOrd="1" destOrd="0" parTransId="{52A94D66-B1C7-4EEC-ACAC-FA1CFF4F267E}" sibTransId="{357C9AB1-076C-4C0A-820F-C0EEC82C5239}"/>
    <dgm:cxn modelId="{35613450-A2EF-4595-965A-00040C5F9124}" type="presParOf" srcId="{39E54ECE-140D-4E18-8346-77C59A45FAD8}" destId="{46E6680D-7BF5-4B55-83A5-CFA1FE7A4852}" srcOrd="0" destOrd="0" presId="urn:microsoft.com/office/officeart/2005/8/layout/chevron2"/>
    <dgm:cxn modelId="{CE66B37F-46E2-448C-A518-BE56C7BA0D8E}" type="presParOf" srcId="{46E6680D-7BF5-4B55-83A5-CFA1FE7A4852}" destId="{87914FA4-3941-455C-8B08-590747EC3F95}" srcOrd="0" destOrd="0" presId="urn:microsoft.com/office/officeart/2005/8/layout/chevron2"/>
    <dgm:cxn modelId="{6CEE2C33-C397-43BD-9555-B7409F5B8241}" type="presParOf" srcId="{46E6680D-7BF5-4B55-83A5-CFA1FE7A4852}" destId="{6EBD2824-19E1-4037-9443-92B9763958FA}" srcOrd="1" destOrd="0" presId="urn:microsoft.com/office/officeart/2005/8/layout/chevron2"/>
    <dgm:cxn modelId="{8F244A95-5E84-4D73-B05D-4B8722C0BD3C}" type="presParOf" srcId="{39E54ECE-140D-4E18-8346-77C59A45FAD8}" destId="{0928EDC5-57F0-464B-984F-294190093AC9}" srcOrd="1" destOrd="0" presId="urn:microsoft.com/office/officeart/2005/8/layout/chevron2"/>
    <dgm:cxn modelId="{AB49C548-F3A1-4477-BA63-6B219F567EE1}" type="presParOf" srcId="{39E54ECE-140D-4E18-8346-77C59A45FAD8}" destId="{3ACFFF40-EFB7-469C-B648-19DED50E179F}" srcOrd="2" destOrd="0" presId="urn:microsoft.com/office/officeart/2005/8/layout/chevron2"/>
    <dgm:cxn modelId="{6A6A8C10-48C2-48A7-BB3B-50813F47A038}" type="presParOf" srcId="{3ACFFF40-EFB7-469C-B648-19DED50E179F}" destId="{FE45184F-610E-4B24-940A-C01E0CCBC6E0}" srcOrd="0" destOrd="0" presId="urn:microsoft.com/office/officeart/2005/8/layout/chevron2"/>
    <dgm:cxn modelId="{8E1957AD-601D-4F91-A6B9-72854C1B866F}" type="presParOf" srcId="{3ACFFF40-EFB7-469C-B648-19DED50E179F}" destId="{FC8FCA15-7031-41DB-AE94-08407752F7E6}" srcOrd="1" destOrd="0" presId="urn:microsoft.com/office/officeart/2005/8/layout/chevron2"/>
  </dgm:cxnLst>
  <dgm:bg/>
  <dgm:whole/>
  <dgm:extLst>
    <a:ext uri="http://schemas.microsoft.com/office/drawing/2008/diagram"/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25DD073-6D70-4DAB-8696-0A528AF3B877}" type="doc">
      <dgm:prSet loTypeId="urn:microsoft.com/office/officeart/2005/8/layout/hList3" loCatId="list" qsTypeId="urn:microsoft.com/office/officeart/2005/8/quickstyle/simple1#11" qsCatId="simple" csTypeId="urn:microsoft.com/office/officeart/2005/8/colors/accent1_2#11" csCatId="accent1" phldr="1"/>
      <dgm:spPr/>
      <dgm:t>
        <a:bodyPr/>
        <a:lstStyle/>
        <a:p>
          <a:endParaRPr lang="pt-BR"/>
        </a:p>
      </dgm:t>
    </dgm:pt>
    <dgm:pt modelId="{ECA8D55B-BDD2-40DF-B27C-FADF859979BC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METAS</a:t>
          </a:r>
          <a:endParaRPr lang="pt-BR" dirty="0">
            <a:solidFill>
              <a:schemeClr val="tx1"/>
            </a:solidFill>
          </a:endParaRPr>
        </a:p>
      </dgm:t>
    </dgm:pt>
    <dgm:pt modelId="{90367230-90ED-4259-96E2-08F85F346E43}" type="parTrans" cxnId="{12FFB45D-F480-40BA-A25A-F06C664807A2}">
      <dgm:prSet/>
      <dgm:spPr/>
      <dgm:t>
        <a:bodyPr/>
        <a:lstStyle/>
        <a:p>
          <a:endParaRPr lang="pt-BR"/>
        </a:p>
      </dgm:t>
    </dgm:pt>
    <dgm:pt modelId="{8118A1D9-B0B1-4F0A-A3BD-B886E78A7931}" type="sibTrans" cxnId="{12FFB45D-F480-40BA-A25A-F06C664807A2}">
      <dgm:prSet/>
      <dgm:spPr/>
      <dgm:t>
        <a:bodyPr/>
        <a:lstStyle/>
        <a:p>
          <a:endParaRPr lang="pt-BR"/>
        </a:p>
      </dgm:t>
    </dgm:pt>
    <dgm:pt modelId="{896601F1-64B4-4958-847B-AAF526DFD7E6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MEDICAÇÃO CONTINUA</a:t>
          </a:r>
          <a:endParaRPr lang="pt-BR" dirty="0">
            <a:solidFill>
              <a:schemeClr val="tx1"/>
            </a:solidFill>
          </a:endParaRPr>
        </a:p>
      </dgm:t>
    </dgm:pt>
    <dgm:pt modelId="{45B1A4D3-3F5B-4B46-ABAD-2E43D4FC0882}" type="parTrans" cxnId="{57630C31-76B2-4491-B48F-C29142E1FE50}">
      <dgm:prSet/>
      <dgm:spPr/>
      <dgm:t>
        <a:bodyPr/>
        <a:lstStyle/>
        <a:p>
          <a:endParaRPr lang="pt-BR"/>
        </a:p>
      </dgm:t>
    </dgm:pt>
    <dgm:pt modelId="{7D99CE11-7055-421B-9B2B-78F5ACC9C9A2}" type="sibTrans" cxnId="{57630C31-76B2-4491-B48F-C29142E1FE50}">
      <dgm:prSet/>
      <dgm:spPr/>
      <dgm:t>
        <a:bodyPr/>
        <a:lstStyle/>
        <a:p>
          <a:endParaRPr lang="pt-BR"/>
        </a:p>
      </dgm:t>
    </dgm:pt>
    <dgm:pt modelId="{C78B3D75-46D3-46CB-B6D8-89347F0C668A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AVALIAÇÃO MÉDICA E DE ENFERMAGEM</a:t>
          </a:r>
          <a:r>
            <a:rPr lang="pt-BR" dirty="0" smtClean="0"/>
            <a:t>	</a:t>
          </a:r>
          <a:endParaRPr lang="pt-BR" dirty="0"/>
        </a:p>
      </dgm:t>
    </dgm:pt>
    <dgm:pt modelId="{3BFB4984-343E-427A-8F65-70F20A89B297}" type="parTrans" cxnId="{81B9869B-67DA-4F32-B980-F35B3488A81A}">
      <dgm:prSet/>
      <dgm:spPr/>
      <dgm:t>
        <a:bodyPr/>
        <a:lstStyle/>
        <a:p>
          <a:endParaRPr lang="pt-BR"/>
        </a:p>
      </dgm:t>
    </dgm:pt>
    <dgm:pt modelId="{F8B6D3E5-6A88-4C94-B087-5810FE6A5459}" type="sibTrans" cxnId="{81B9869B-67DA-4F32-B980-F35B3488A81A}">
      <dgm:prSet/>
      <dgm:spPr/>
      <dgm:t>
        <a:bodyPr/>
        <a:lstStyle/>
        <a:p>
          <a:endParaRPr lang="pt-BR"/>
        </a:p>
      </dgm:t>
    </dgm:pt>
    <dgm:pt modelId="{69EFBA5D-4E8C-4215-A176-4DCC1C017176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COBERTURA 100% DOS HIPERTENSOS E DIABÉTICOS</a:t>
          </a:r>
          <a:endParaRPr lang="pt-BR" dirty="0">
            <a:solidFill>
              <a:schemeClr val="tx1"/>
            </a:solidFill>
          </a:endParaRPr>
        </a:p>
      </dgm:t>
    </dgm:pt>
    <dgm:pt modelId="{51DEA3F7-5241-4456-9844-DDDAFE8712B6}" type="parTrans" cxnId="{D9569B67-ADD6-466E-8B35-33C6F98072F1}">
      <dgm:prSet/>
      <dgm:spPr/>
      <dgm:t>
        <a:bodyPr/>
        <a:lstStyle/>
        <a:p>
          <a:endParaRPr lang="pt-BR"/>
        </a:p>
      </dgm:t>
    </dgm:pt>
    <dgm:pt modelId="{CFE05344-60D8-4A91-BF5D-C39CD4AA1DA5}" type="sibTrans" cxnId="{D9569B67-ADD6-466E-8B35-33C6F98072F1}">
      <dgm:prSet/>
      <dgm:spPr/>
      <dgm:t>
        <a:bodyPr/>
        <a:lstStyle/>
        <a:p>
          <a:endParaRPr lang="pt-BR"/>
        </a:p>
      </dgm:t>
    </dgm:pt>
    <dgm:pt modelId="{85FB4079-1484-4857-893B-11435BD8EB75}" type="pres">
      <dgm:prSet presAssocID="{F25DD073-6D70-4DAB-8696-0A528AF3B87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F186BD5-3D06-49FE-9482-BD351EDC3E88}" type="pres">
      <dgm:prSet presAssocID="{ECA8D55B-BDD2-40DF-B27C-FADF859979BC}" presName="roof" presStyleLbl="dkBgShp" presStyleIdx="0" presStyleCnt="2" custLinFactNeighborX="388" custLinFactNeighborY="-4612"/>
      <dgm:spPr/>
      <dgm:t>
        <a:bodyPr/>
        <a:lstStyle/>
        <a:p>
          <a:endParaRPr lang="pt-BR"/>
        </a:p>
      </dgm:t>
    </dgm:pt>
    <dgm:pt modelId="{E8C43E70-CA6A-4D6F-9EC3-39045ED2D60B}" type="pres">
      <dgm:prSet presAssocID="{ECA8D55B-BDD2-40DF-B27C-FADF859979BC}" presName="pillars" presStyleCnt="0"/>
      <dgm:spPr/>
    </dgm:pt>
    <dgm:pt modelId="{9DF86F34-4452-4CB7-BF01-54CC4CAE9899}" type="pres">
      <dgm:prSet presAssocID="{ECA8D55B-BDD2-40DF-B27C-FADF859979BC}" presName="pillar1" presStyleLbl="node1" presStyleIdx="0" presStyleCnt="3" custLinFactNeighborX="1019" custLinFactNeighborY="80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EB85B82-A605-4515-A2A9-214C84BFFA06}" type="pres">
      <dgm:prSet presAssocID="{C78B3D75-46D3-46CB-B6D8-89347F0C668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BE72F16-5794-4A4C-BB71-E66E7A0954B2}" type="pres">
      <dgm:prSet presAssocID="{69EFBA5D-4E8C-4215-A176-4DCC1C017176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C5EAF6F-113C-4244-BCF7-A3824A6A9EE5}" type="pres">
      <dgm:prSet presAssocID="{ECA8D55B-BDD2-40DF-B27C-FADF859979BC}" presName="base" presStyleLbl="dkBgShp" presStyleIdx="1" presStyleCnt="2"/>
      <dgm:spPr/>
    </dgm:pt>
  </dgm:ptLst>
  <dgm:cxnLst>
    <dgm:cxn modelId="{81B9869B-67DA-4F32-B980-F35B3488A81A}" srcId="{ECA8D55B-BDD2-40DF-B27C-FADF859979BC}" destId="{C78B3D75-46D3-46CB-B6D8-89347F0C668A}" srcOrd="1" destOrd="0" parTransId="{3BFB4984-343E-427A-8F65-70F20A89B297}" sibTransId="{F8B6D3E5-6A88-4C94-B087-5810FE6A5459}"/>
    <dgm:cxn modelId="{D9569B67-ADD6-466E-8B35-33C6F98072F1}" srcId="{ECA8D55B-BDD2-40DF-B27C-FADF859979BC}" destId="{69EFBA5D-4E8C-4215-A176-4DCC1C017176}" srcOrd="2" destOrd="0" parTransId="{51DEA3F7-5241-4456-9844-DDDAFE8712B6}" sibTransId="{CFE05344-60D8-4A91-BF5D-C39CD4AA1DA5}"/>
    <dgm:cxn modelId="{D14E6BD7-31CB-4B94-BCE7-CD49A34879BA}" type="presOf" srcId="{ECA8D55B-BDD2-40DF-B27C-FADF859979BC}" destId="{6F186BD5-3D06-49FE-9482-BD351EDC3E88}" srcOrd="0" destOrd="0" presId="urn:microsoft.com/office/officeart/2005/8/layout/hList3"/>
    <dgm:cxn modelId="{FE147D00-BE12-41D2-9797-5E2E372D3619}" type="presOf" srcId="{69EFBA5D-4E8C-4215-A176-4DCC1C017176}" destId="{0BE72F16-5794-4A4C-BB71-E66E7A0954B2}" srcOrd="0" destOrd="0" presId="urn:microsoft.com/office/officeart/2005/8/layout/hList3"/>
    <dgm:cxn modelId="{12FFB45D-F480-40BA-A25A-F06C664807A2}" srcId="{F25DD073-6D70-4DAB-8696-0A528AF3B877}" destId="{ECA8D55B-BDD2-40DF-B27C-FADF859979BC}" srcOrd="0" destOrd="0" parTransId="{90367230-90ED-4259-96E2-08F85F346E43}" sibTransId="{8118A1D9-B0B1-4F0A-A3BD-B886E78A7931}"/>
    <dgm:cxn modelId="{57630C31-76B2-4491-B48F-C29142E1FE50}" srcId="{ECA8D55B-BDD2-40DF-B27C-FADF859979BC}" destId="{896601F1-64B4-4958-847B-AAF526DFD7E6}" srcOrd="0" destOrd="0" parTransId="{45B1A4D3-3F5B-4B46-ABAD-2E43D4FC0882}" sibTransId="{7D99CE11-7055-421B-9B2B-78F5ACC9C9A2}"/>
    <dgm:cxn modelId="{0DCE614A-F591-4C8A-ADDC-46F5C6DDD4A0}" type="presOf" srcId="{C78B3D75-46D3-46CB-B6D8-89347F0C668A}" destId="{3EB85B82-A605-4515-A2A9-214C84BFFA06}" srcOrd="0" destOrd="0" presId="urn:microsoft.com/office/officeart/2005/8/layout/hList3"/>
    <dgm:cxn modelId="{CC819285-9614-4BF2-A825-5C750C941229}" type="presOf" srcId="{896601F1-64B4-4958-847B-AAF526DFD7E6}" destId="{9DF86F34-4452-4CB7-BF01-54CC4CAE9899}" srcOrd="0" destOrd="0" presId="urn:microsoft.com/office/officeart/2005/8/layout/hList3"/>
    <dgm:cxn modelId="{8BC69039-990A-41D5-B023-C3265C565B2E}" type="presOf" srcId="{F25DD073-6D70-4DAB-8696-0A528AF3B877}" destId="{85FB4079-1484-4857-893B-11435BD8EB75}" srcOrd="0" destOrd="0" presId="urn:microsoft.com/office/officeart/2005/8/layout/hList3"/>
    <dgm:cxn modelId="{41D0EF1C-AD4B-48A9-8558-787F9F596A97}" type="presParOf" srcId="{85FB4079-1484-4857-893B-11435BD8EB75}" destId="{6F186BD5-3D06-49FE-9482-BD351EDC3E88}" srcOrd="0" destOrd="0" presId="urn:microsoft.com/office/officeart/2005/8/layout/hList3"/>
    <dgm:cxn modelId="{7E99CA76-5016-4800-BFAA-F3BA2888CF1A}" type="presParOf" srcId="{85FB4079-1484-4857-893B-11435BD8EB75}" destId="{E8C43E70-CA6A-4D6F-9EC3-39045ED2D60B}" srcOrd="1" destOrd="0" presId="urn:microsoft.com/office/officeart/2005/8/layout/hList3"/>
    <dgm:cxn modelId="{61317EC4-16EB-45B6-A357-701136731907}" type="presParOf" srcId="{E8C43E70-CA6A-4D6F-9EC3-39045ED2D60B}" destId="{9DF86F34-4452-4CB7-BF01-54CC4CAE9899}" srcOrd="0" destOrd="0" presId="urn:microsoft.com/office/officeart/2005/8/layout/hList3"/>
    <dgm:cxn modelId="{51BF4A29-733A-48CC-B847-1FC97B898C99}" type="presParOf" srcId="{E8C43E70-CA6A-4D6F-9EC3-39045ED2D60B}" destId="{3EB85B82-A605-4515-A2A9-214C84BFFA06}" srcOrd="1" destOrd="0" presId="urn:microsoft.com/office/officeart/2005/8/layout/hList3"/>
    <dgm:cxn modelId="{F23D1253-937E-4AC5-AB3C-DA91A9DF836A}" type="presParOf" srcId="{E8C43E70-CA6A-4D6F-9EC3-39045ED2D60B}" destId="{0BE72F16-5794-4A4C-BB71-E66E7A0954B2}" srcOrd="2" destOrd="0" presId="urn:microsoft.com/office/officeart/2005/8/layout/hList3"/>
    <dgm:cxn modelId="{15E31AE0-E630-4609-90E6-1EC6394B8AD6}" type="presParOf" srcId="{85FB4079-1484-4857-893B-11435BD8EB75}" destId="{8C5EAF6F-113C-4244-BCF7-A3824A6A9EE5}" srcOrd="2" destOrd="0" presId="urn:microsoft.com/office/officeart/2005/8/layout/hList3"/>
  </dgm:cxnLst>
  <dgm:bg/>
  <dgm:whole/>
  <dgm:extLst>
    <a:ext uri="http://schemas.microsoft.com/office/drawing/2008/diagram"/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D33ACCC-85A3-47BA-B0EC-09C7B69B2D38}" type="doc">
      <dgm:prSet loTypeId="urn:microsoft.com/office/officeart/2005/8/layout/vList6" loCatId="list" qsTypeId="urn:microsoft.com/office/officeart/2005/8/quickstyle/simple1#12" qsCatId="simple" csTypeId="urn:microsoft.com/office/officeart/2005/8/colors/accent1_2#12" csCatId="accent1" phldr="1"/>
      <dgm:spPr/>
      <dgm:t>
        <a:bodyPr/>
        <a:lstStyle/>
        <a:p>
          <a:endParaRPr lang="pt-BR"/>
        </a:p>
      </dgm:t>
    </dgm:pt>
    <dgm:pt modelId="{E6CB18F9-3618-4EE5-889F-804CB2BF257A}">
      <dgm:prSet phldrT="[Texto]"/>
      <dgm:spPr/>
      <dgm:t>
        <a:bodyPr/>
        <a:lstStyle/>
        <a:p>
          <a:r>
            <a:rPr lang="pt-BR" b="0" dirty="0" smtClean="0">
              <a:solidFill>
                <a:schemeClr val="tx1"/>
              </a:solidFill>
            </a:rPr>
            <a:t>METAS</a:t>
          </a:r>
          <a:endParaRPr lang="pt-BR" b="0" dirty="0">
            <a:solidFill>
              <a:schemeClr val="tx1"/>
            </a:solidFill>
          </a:endParaRPr>
        </a:p>
      </dgm:t>
    </dgm:pt>
    <dgm:pt modelId="{6407E4BF-098F-4ED9-9C60-F809F08E07CA}" type="parTrans" cxnId="{4A9DE5EF-966C-4449-BBFF-092624C1C361}">
      <dgm:prSet/>
      <dgm:spPr/>
      <dgm:t>
        <a:bodyPr/>
        <a:lstStyle/>
        <a:p>
          <a:endParaRPr lang="pt-BR"/>
        </a:p>
      </dgm:t>
    </dgm:pt>
    <dgm:pt modelId="{028822E4-DFA6-4228-A016-231930E4909B}" type="sibTrans" cxnId="{4A9DE5EF-966C-4449-BBFF-092624C1C361}">
      <dgm:prSet/>
      <dgm:spPr/>
      <dgm:t>
        <a:bodyPr/>
        <a:lstStyle/>
        <a:p>
          <a:endParaRPr lang="pt-BR"/>
        </a:p>
      </dgm:t>
    </dgm:pt>
    <dgm:pt modelId="{70320A4A-5A60-416B-8441-367418430A58}">
      <dgm:prSet phldrT="[Texto]"/>
      <dgm:spPr/>
      <dgm:t>
        <a:bodyPr/>
        <a:lstStyle/>
        <a:p>
          <a:r>
            <a:rPr lang="pt-BR" dirty="0" smtClean="0"/>
            <a:t>MELHORIAS NAS UBS</a:t>
          </a:r>
          <a:endParaRPr lang="pt-BR" dirty="0"/>
        </a:p>
      </dgm:t>
    </dgm:pt>
    <dgm:pt modelId="{624D5735-E54F-4E4A-8398-8089A8AE6B7B}" type="parTrans" cxnId="{7DF21627-3E6D-4A98-AF43-34533CBD01AE}">
      <dgm:prSet/>
      <dgm:spPr/>
      <dgm:t>
        <a:bodyPr/>
        <a:lstStyle/>
        <a:p>
          <a:endParaRPr lang="pt-BR"/>
        </a:p>
      </dgm:t>
    </dgm:pt>
    <dgm:pt modelId="{64753D03-6EB4-4FBA-BAB1-FDDBD48A4D5C}" type="sibTrans" cxnId="{7DF21627-3E6D-4A98-AF43-34533CBD01AE}">
      <dgm:prSet/>
      <dgm:spPr/>
      <dgm:t>
        <a:bodyPr/>
        <a:lstStyle/>
        <a:p>
          <a:endParaRPr lang="pt-BR"/>
        </a:p>
      </dgm:t>
    </dgm:pt>
    <dgm:pt modelId="{92CE671B-7DB6-426F-A136-A1F5DFF5B6BF}">
      <dgm:prSet phldrT="[Texto]"/>
      <dgm:spPr/>
      <dgm:t>
        <a:bodyPr/>
        <a:lstStyle/>
        <a:p>
          <a:endParaRPr lang="pt-BR" dirty="0"/>
        </a:p>
      </dgm:t>
    </dgm:pt>
    <dgm:pt modelId="{264D9B30-63AB-46C4-84A9-48D808910637}" type="parTrans" cxnId="{30FB8A06-3F2B-4918-AC9B-D44B2D9CA242}">
      <dgm:prSet/>
      <dgm:spPr/>
      <dgm:t>
        <a:bodyPr/>
        <a:lstStyle/>
        <a:p>
          <a:endParaRPr lang="pt-BR"/>
        </a:p>
      </dgm:t>
    </dgm:pt>
    <dgm:pt modelId="{2B945A04-82E4-4C48-91C3-196BB5A3C99B}" type="sibTrans" cxnId="{30FB8A06-3F2B-4918-AC9B-D44B2D9CA242}">
      <dgm:prSet/>
      <dgm:spPr/>
      <dgm:t>
        <a:bodyPr/>
        <a:lstStyle/>
        <a:p>
          <a:endParaRPr lang="pt-BR"/>
        </a:p>
      </dgm:t>
    </dgm:pt>
    <dgm:pt modelId="{09C7A86F-0B39-4C98-BF44-FE3A10121EE3}">
      <dgm:prSet phldrT="[Texto]"/>
      <dgm:spPr/>
      <dgm:t>
        <a:bodyPr/>
        <a:lstStyle/>
        <a:p>
          <a:endParaRPr lang="pt-BR" dirty="0"/>
        </a:p>
      </dgm:t>
    </dgm:pt>
    <dgm:pt modelId="{4DDFECE9-7B26-456C-9C0E-5848B4E195B8}" type="parTrans" cxnId="{794E8FD5-24B2-4B52-B5F7-0119B826CD9A}">
      <dgm:prSet/>
      <dgm:spPr/>
      <dgm:t>
        <a:bodyPr/>
        <a:lstStyle/>
        <a:p>
          <a:endParaRPr lang="pt-BR"/>
        </a:p>
      </dgm:t>
    </dgm:pt>
    <dgm:pt modelId="{138D5639-7036-46F9-B11E-E5D4E08F15BA}" type="sibTrans" cxnId="{794E8FD5-24B2-4B52-B5F7-0119B826CD9A}">
      <dgm:prSet/>
      <dgm:spPr/>
      <dgm:t>
        <a:bodyPr/>
        <a:lstStyle/>
        <a:p>
          <a:endParaRPr lang="pt-BR"/>
        </a:p>
      </dgm:t>
    </dgm:pt>
    <dgm:pt modelId="{C5DF5021-8852-4AD8-9F7E-CABAC7293330}">
      <dgm:prSet phldrT="[Texto]"/>
      <dgm:spPr/>
      <dgm:t>
        <a:bodyPr/>
        <a:lstStyle/>
        <a:p>
          <a:endParaRPr lang="pt-BR" dirty="0"/>
        </a:p>
      </dgm:t>
    </dgm:pt>
    <dgm:pt modelId="{1254F3C5-D727-4B78-9C9A-075ED31B1585}" type="parTrans" cxnId="{09176E20-DC86-4CE5-ABE6-2A5E19136FC6}">
      <dgm:prSet/>
      <dgm:spPr/>
      <dgm:t>
        <a:bodyPr/>
        <a:lstStyle/>
        <a:p>
          <a:endParaRPr lang="pt-BR"/>
        </a:p>
      </dgm:t>
    </dgm:pt>
    <dgm:pt modelId="{E4411695-79DC-494A-9C44-E39F68574FBD}" type="sibTrans" cxnId="{09176E20-DC86-4CE5-ABE6-2A5E19136FC6}">
      <dgm:prSet/>
      <dgm:spPr/>
      <dgm:t>
        <a:bodyPr/>
        <a:lstStyle/>
        <a:p>
          <a:endParaRPr lang="pt-BR"/>
        </a:p>
      </dgm:t>
    </dgm:pt>
    <dgm:pt modelId="{4F442E32-D0F5-4C7D-8F99-9E6AF869E37F}">
      <dgm:prSet phldrT="[Texto]"/>
      <dgm:spPr/>
      <dgm:t>
        <a:bodyPr/>
        <a:lstStyle/>
        <a:p>
          <a:r>
            <a:rPr lang="pt-BR" dirty="0" smtClean="0"/>
            <a:t>AQUISIÇÃO DE IMPLEMENTOS PARA A AB</a:t>
          </a:r>
          <a:endParaRPr lang="pt-BR" dirty="0"/>
        </a:p>
      </dgm:t>
    </dgm:pt>
    <dgm:pt modelId="{F4C4FDA7-FF27-4B9F-A61E-42C0E91DABA1}" type="parTrans" cxnId="{03D57C3A-F92C-4166-BAD8-63EAD604BBF1}">
      <dgm:prSet/>
      <dgm:spPr/>
      <dgm:t>
        <a:bodyPr/>
        <a:lstStyle/>
        <a:p>
          <a:endParaRPr lang="pt-BR"/>
        </a:p>
      </dgm:t>
    </dgm:pt>
    <dgm:pt modelId="{95A24B1F-FEB0-4A42-92C3-E26FFF573B76}" type="sibTrans" cxnId="{03D57C3A-F92C-4166-BAD8-63EAD604BBF1}">
      <dgm:prSet/>
      <dgm:spPr/>
      <dgm:t>
        <a:bodyPr/>
        <a:lstStyle/>
        <a:p>
          <a:endParaRPr lang="pt-BR"/>
        </a:p>
      </dgm:t>
    </dgm:pt>
    <dgm:pt modelId="{4C6EF90D-B100-43FB-B61E-6ACBFBA2AB99}" type="pres">
      <dgm:prSet presAssocID="{7D33ACCC-85A3-47BA-B0EC-09C7B69B2D3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DF6D4056-057E-4D40-9090-179E185224D0}" type="pres">
      <dgm:prSet presAssocID="{E6CB18F9-3618-4EE5-889F-804CB2BF257A}" presName="linNode" presStyleCnt="0"/>
      <dgm:spPr/>
    </dgm:pt>
    <dgm:pt modelId="{4035AB11-39F7-47B7-AE23-40546916DC61}" type="pres">
      <dgm:prSet presAssocID="{E6CB18F9-3618-4EE5-889F-804CB2BF257A}" presName="parentShp" presStyleLbl="node1" presStyleIdx="0" presStyleCnt="1" custLinFactNeighborX="-1322" custLinFactNeighborY="38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FEC8760-40A4-49EA-833D-A7E1A4CE4B91}" type="pres">
      <dgm:prSet presAssocID="{E6CB18F9-3618-4EE5-889F-804CB2BF257A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DF21627-3E6D-4A98-AF43-34533CBD01AE}" srcId="{E6CB18F9-3618-4EE5-889F-804CB2BF257A}" destId="{70320A4A-5A60-416B-8441-367418430A58}" srcOrd="3" destOrd="0" parTransId="{624D5735-E54F-4E4A-8398-8089A8AE6B7B}" sibTransId="{64753D03-6EB4-4FBA-BAB1-FDDBD48A4D5C}"/>
    <dgm:cxn modelId="{6D7E20DC-2F7F-4C19-BC50-D770788F7279}" type="presOf" srcId="{7D33ACCC-85A3-47BA-B0EC-09C7B69B2D38}" destId="{4C6EF90D-B100-43FB-B61E-6ACBFBA2AB99}" srcOrd="0" destOrd="0" presId="urn:microsoft.com/office/officeart/2005/8/layout/vList6"/>
    <dgm:cxn modelId="{CFC37804-7A31-4A76-836F-B66F47DA8E24}" type="presOf" srcId="{70320A4A-5A60-416B-8441-367418430A58}" destId="{5FEC8760-40A4-49EA-833D-A7E1A4CE4B91}" srcOrd="0" destOrd="3" presId="urn:microsoft.com/office/officeart/2005/8/layout/vList6"/>
    <dgm:cxn modelId="{0CA27E61-7710-4413-A45E-D0D58E211A85}" type="presOf" srcId="{C5DF5021-8852-4AD8-9F7E-CABAC7293330}" destId="{5FEC8760-40A4-49EA-833D-A7E1A4CE4B91}" srcOrd="0" destOrd="2" presId="urn:microsoft.com/office/officeart/2005/8/layout/vList6"/>
    <dgm:cxn modelId="{B3995D2F-0DCF-4B8B-AA77-6D7F5348D110}" type="presOf" srcId="{09C7A86F-0B39-4C98-BF44-FE3A10121EE3}" destId="{5FEC8760-40A4-49EA-833D-A7E1A4CE4B91}" srcOrd="0" destOrd="1" presId="urn:microsoft.com/office/officeart/2005/8/layout/vList6"/>
    <dgm:cxn modelId="{1697396F-2167-4C2E-B336-57608212C3C2}" type="presOf" srcId="{E6CB18F9-3618-4EE5-889F-804CB2BF257A}" destId="{4035AB11-39F7-47B7-AE23-40546916DC61}" srcOrd="0" destOrd="0" presId="urn:microsoft.com/office/officeart/2005/8/layout/vList6"/>
    <dgm:cxn modelId="{09176E20-DC86-4CE5-ABE6-2A5E19136FC6}" srcId="{E6CB18F9-3618-4EE5-889F-804CB2BF257A}" destId="{C5DF5021-8852-4AD8-9F7E-CABAC7293330}" srcOrd="2" destOrd="0" parTransId="{1254F3C5-D727-4B78-9C9A-075ED31B1585}" sibTransId="{E4411695-79DC-494A-9C44-E39F68574FBD}"/>
    <dgm:cxn modelId="{794E8FD5-24B2-4B52-B5F7-0119B826CD9A}" srcId="{E6CB18F9-3618-4EE5-889F-804CB2BF257A}" destId="{09C7A86F-0B39-4C98-BF44-FE3A10121EE3}" srcOrd="1" destOrd="0" parTransId="{4DDFECE9-7B26-456C-9C0E-5848B4E195B8}" sibTransId="{138D5639-7036-46F9-B11E-E5D4E08F15BA}"/>
    <dgm:cxn modelId="{4A9DE5EF-966C-4449-BBFF-092624C1C361}" srcId="{7D33ACCC-85A3-47BA-B0EC-09C7B69B2D38}" destId="{E6CB18F9-3618-4EE5-889F-804CB2BF257A}" srcOrd="0" destOrd="0" parTransId="{6407E4BF-098F-4ED9-9C60-F809F08E07CA}" sibTransId="{028822E4-DFA6-4228-A016-231930E4909B}"/>
    <dgm:cxn modelId="{03D57C3A-F92C-4166-BAD8-63EAD604BBF1}" srcId="{E6CB18F9-3618-4EE5-889F-804CB2BF257A}" destId="{4F442E32-D0F5-4C7D-8F99-9E6AF869E37F}" srcOrd="4" destOrd="0" parTransId="{F4C4FDA7-FF27-4B9F-A61E-42C0E91DABA1}" sibTransId="{95A24B1F-FEB0-4A42-92C3-E26FFF573B76}"/>
    <dgm:cxn modelId="{B2706907-416E-459D-95F9-C822235BB94C}" type="presOf" srcId="{4F442E32-D0F5-4C7D-8F99-9E6AF869E37F}" destId="{5FEC8760-40A4-49EA-833D-A7E1A4CE4B91}" srcOrd="0" destOrd="4" presId="urn:microsoft.com/office/officeart/2005/8/layout/vList6"/>
    <dgm:cxn modelId="{30FB8A06-3F2B-4918-AC9B-D44B2D9CA242}" srcId="{E6CB18F9-3618-4EE5-889F-804CB2BF257A}" destId="{92CE671B-7DB6-426F-A136-A1F5DFF5B6BF}" srcOrd="0" destOrd="0" parTransId="{264D9B30-63AB-46C4-84A9-48D808910637}" sibTransId="{2B945A04-82E4-4C48-91C3-196BB5A3C99B}"/>
    <dgm:cxn modelId="{121E853D-C879-44F0-B220-2EEAA798CE36}" type="presOf" srcId="{92CE671B-7DB6-426F-A136-A1F5DFF5B6BF}" destId="{5FEC8760-40A4-49EA-833D-A7E1A4CE4B91}" srcOrd="0" destOrd="0" presId="urn:microsoft.com/office/officeart/2005/8/layout/vList6"/>
    <dgm:cxn modelId="{EABE359F-67BB-4C26-BBD7-2625EF88452E}" type="presParOf" srcId="{4C6EF90D-B100-43FB-B61E-6ACBFBA2AB99}" destId="{DF6D4056-057E-4D40-9090-179E185224D0}" srcOrd="0" destOrd="0" presId="urn:microsoft.com/office/officeart/2005/8/layout/vList6"/>
    <dgm:cxn modelId="{2CBCB2F7-905F-4EEE-B9A8-7C28515E577C}" type="presParOf" srcId="{DF6D4056-057E-4D40-9090-179E185224D0}" destId="{4035AB11-39F7-47B7-AE23-40546916DC61}" srcOrd="0" destOrd="0" presId="urn:microsoft.com/office/officeart/2005/8/layout/vList6"/>
    <dgm:cxn modelId="{4F5C95BD-30B6-4AD4-A5CF-D167048409CF}" type="presParOf" srcId="{DF6D4056-057E-4D40-9090-179E185224D0}" destId="{5FEC8760-40A4-49EA-833D-A7E1A4CE4B91}" srcOrd="1" destOrd="0" presId="urn:microsoft.com/office/officeart/2005/8/layout/vList6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7993B4-F27F-4605-9240-D997346F9F3B}" type="doc">
      <dgm:prSet loTypeId="urn:microsoft.com/office/officeart/2005/8/layout/hList3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pt-BR"/>
        </a:p>
      </dgm:t>
    </dgm:pt>
    <dgm:pt modelId="{C93769AC-076F-482D-B464-71827722C4FA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METAS</a:t>
          </a:r>
          <a:endParaRPr lang="pt-BR" dirty="0">
            <a:solidFill>
              <a:schemeClr val="tx1"/>
            </a:solidFill>
          </a:endParaRPr>
        </a:p>
      </dgm:t>
    </dgm:pt>
    <dgm:pt modelId="{6184CCC1-60DC-4BFC-9D37-EEEC6ABA7CE5}" type="parTrans" cxnId="{AF47123E-0B3D-4389-86F5-C98F56CBF1E5}">
      <dgm:prSet/>
      <dgm:spPr/>
      <dgm:t>
        <a:bodyPr/>
        <a:lstStyle/>
        <a:p>
          <a:endParaRPr lang="pt-BR"/>
        </a:p>
      </dgm:t>
    </dgm:pt>
    <dgm:pt modelId="{EFF6B930-E624-4168-B8E8-8C9388700C12}" type="sibTrans" cxnId="{AF47123E-0B3D-4389-86F5-C98F56CBF1E5}">
      <dgm:prSet/>
      <dgm:spPr/>
      <dgm:t>
        <a:bodyPr/>
        <a:lstStyle/>
        <a:p>
          <a:endParaRPr lang="pt-BR"/>
        </a:p>
      </dgm:t>
    </dgm:pt>
    <dgm:pt modelId="{BD88B799-29D6-43DE-8B87-1FDA445C502C}">
      <dgm:prSet phldrT="[Texto]" custT="1"/>
      <dgm:spPr/>
      <dgm:t>
        <a:bodyPr/>
        <a:lstStyle/>
        <a:p>
          <a:r>
            <a:rPr lang="pt-BR" sz="1200" dirty="0" smtClean="0">
              <a:solidFill>
                <a:schemeClr val="tx1"/>
              </a:solidFill>
            </a:rPr>
            <a:t>9.104</a:t>
          </a:r>
        </a:p>
        <a:p>
          <a:r>
            <a:rPr lang="pt-BR" sz="900" dirty="0" smtClean="0">
              <a:solidFill>
                <a:schemeClr val="tx1"/>
              </a:solidFill>
            </a:rPr>
            <a:t>HABITANTES</a:t>
          </a:r>
          <a:endParaRPr lang="pt-BR" sz="900" dirty="0">
            <a:solidFill>
              <a:schemeClr val="tx1"/>
            </a:solidFill>
          </a:endParaRPr>
        </a:p>
      </dgm:t>
    </dgm:pt>
    <dgm:pt modelId="{A2CA8491-C156-4E6A-A42C-1FA0BABB81C3}" type="parTrans" cxnId="{89B19569-EC54-42BE-B956-60CF74B81D38}">
      <dgm:prSet/>
      <dgm:spPr/>
      <dgm:t>
        <a:bodyPr/>
        <a:lstStyle/>
        <a:p>
          <a:endParaRPr lang="pt-BR"/>
        </a:p>
      </dgm:t>
    </dgm:pt>
    <dgm:pt modelId="{30A167D3-FDDF-4C37-82CC-9688EE137D81}" type="sibTrans" cxnId="{89B19569-EC54-42BE-B956-60CF74B81D38}">
      <dgm:prSet/>
      <dgm:spPr/>
      <dgm:t>
        <a:bodyPr/>
        <a:lstStyle/>
        <a:p>
          <a:endParaRPr lang="pt-BR"/>
        </a:p>
      </dgm:t>
    </dgm:pt>
    <dgm:pt modelId="{2DDE69B1-6DFB-4C6D-91AD-18951CDA0B12}">
      <dgm:prSet phldrT="[Texto]" custT="1"/>
      <dgm:spPr/>
      <dgm:t>
        <a:bodyPr/>
        <a:lstStyle/>
        <a:p>
          <a:r>
            <a:rPr lang="pt-BR" sz="1400" dirty="0" smtClean="0">
              <a:solidFill>
                <a:schemeClr val="tx1"/>
              </a:solidFill>
            </a:rPr>
            <a:t>04</a:t>
          </a:r>
          <a:r>
            <a:rPr lang="pt-BR" sz="900" dirty="0" smtClean="0">
              <a:solidFill>
                <a:schemeClr val="tx1"/>
              </a:solidFill>
            </a:rPr>
            <a:t> </a:t>
          </a:r>
        </a:p>
        <a:p>
          <a:r>
            <a:rPr lang="pt-BR" sz="900" dirty="0" smtClean="0">
              <a:solidFill>
                <a:schemeClr val="tx1"/>
              </a:solidFill>
            </a:rPr>
            <a:t>ESF</a:t>
          </a:r>
          <a:endParaRPr lang="pt-BR" sz="900" dirty="0">
            <a:solidFill>
              <a:schemeClr val="tx1"/>
            </a:solidFill>
          </a:endParaRPr>
        </a:p>
      </dgm:t>
    </dgm:pt>
    <dgm:pt modelId="{3B40E19E-1434-49F5-B455-98EBD07AECA5}" type="parTrans" cxnId="{86A3A0B9-55CB-4744-AE2B-200015F914AC}">
      <dgm:prSet/>
      <dgm:spPr/>
      <dgm:t>
        <a:bodyPr/>
        <a:lstStyle/>
        <a:p>
          <a:endParaRPr lang="pt-BR"/>
        </a:p>
      </dgm:t>
    </dgm:pt>
    <dgm:pt modelId="{711AD216-E6C8-436B-A6DA-0C656DEDBCA3}" type="sibTrans" cxnId="{86A3A0B9-55CB-4744-AE2B-200015F914AC}">
      <dgm:prSet/>
      <dgm:spPr/>
      <dgm:t>
        <a:bodyPr/>
        <a:lstStyle/>
        <a:p>
          <a:endParaRPr lang="pt-BR"/>
        </a:p>
      </dgm:t>
    </dgm:pt>
    <dgm:pt modelId="{E9878472-BD3D-4B04-A189-0185C5625375}">
      <dgm:prSet phldrT="[Texto]" custT="1"/>
      <dgm:spPr/>
      <dgm:t>
        <a:bodyPr/>
        <a:lstStyle/>
        <a:p>
          <a:r>
            <a:rPr lang="pt-BR" sz="1600" dirty="0" smtClean="0">
              <a:solidFill>
                <a:schemeClr val="tx1"/>
              </a:solidFill>
            </a:rPr>
            <a:t>100%</a:t>
          </a:r>
          <a:r>
            <a:rPr lang="pt-BR" sz="900" dirty="0" smtClean="0">
              <a:solidFill>
                <a:schemeClr val="tx1"/>
              </a:solidFill>
            </a:rPr>
            <a:t> DE COBERTURA DO ESF</a:t>
          </a:r>
          <a:endParaRPr lang="pt-BR" sz="900" dirty="0">
            <a:solidFill>
              <a:schemeClr val="tx1"/>
            </a:solidFill>
          </a:endParaRPr>
        </a:p>
      </dgm:t>
    </dgm:pt>
    <dgm:pt modelId="{908054FC-6759-4ECE-9681-75A7661CFDBB}" type="parTrans" cxnId="{122AB28E-325D-4674-BAD7-9C7C5F729270}">
      <dgm:prSet/>
      <dgm:spPr/>
      <dgm:t>
        <a:bodyPr/>
        <a:lstStyle/>
        <a:p>
          <a:endParaRPr lang="pt-BR"/>
        </a:p>
      </dgm:t>
    </dgm:pt>
    <dgm:pt modelId="{019528AD-9C45-4188-AA8E-416931D471A5}" type="sibTrans" cxnId="{122AB28E-325D-4674-BAD7-9C7C5F729270}">
      <dgm:prSet/>
      <dgm:spPr/>
      <dgm:t>
        <a:bodyPr/>
        <a:lstStyle/>
        <a:p>
          <a:endParaRPr lang="pt-BR"/>
        </a:p>
      </dgm:t>
    </dgm:pt>
    <dgm:pt modelId="{E273BF1A-9CDB-490D-8887-F9E987023EF1}" type="pres">
      <dgm:prSet presAssocID="{5D7993B4-F27F-4605-9240-D997346F9F3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197161A-3F83-40B2-9CC7-79C95E1A6171}" type="pres">
      <dgm:prSet presAssocID="{C93769AC-076F-482D-B464-71827722C4FA}" presName="roof" presStyleLbl="dkBgShp" presStyleIdx="0" presStyleCnt="2" custLinFactNeighborX="1569" custLinFactNeighborY="1294"/>
      <dgm:spPr/>
      <dgm:t>
        <a:bodyPr/>
        <a:lstStyle/>
        <a:p>
          <a:endParaRPr lang="pt-BR"/>
        </a:p>
      </dgm:t>
    </dgm:pt>
    <dgm:pt modelId="{018BF80C-F22F-4EE3-864D-92FB606C8141}" type="pres">
      <dgm:prSet presAssocID="{C93769AC-076F-482D-B464-71827722C4FA}" presName="pillars" presStyleCnt="0"/>
      <dgm:spPr/>
    </dgm:pt>
    <dgm:pt modelId="{EC432779-2026-4291-AABB-1BB9708BFBEC}" type="pres">
      <dgm:prSet presAssocID="{C93769AC-076F-482D-B464-71827722C4FA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48255AF-3131-4C22-9465-29B27903B475}" type="pres">
      <dgm:prSet presAssocID="{2DDE69B1-6DFB-4C6D-91AD-18951CDA0B12}" presName="pillarX" presStyleLbl="node1" presStyleIdx="1" presStyleCnt="3" custLinFactNeighborX="-2754" custLinFactNeighborY="-46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BF6AE4D-E013-4871-9BE0-62BB755FCC0D}" type="pres">
      <dgm:prSet presAssocID="{E9878472-BD3D-4B04-A189-0185C5625375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77136B9-8569-4156-A487-EB5F0195B69A}" type="pres">
      <dgm:prSet presAssocID="{C93769AC-076F-482D-B464-71827722C4FA}" presName="base" presStyleLbl="dkBgShp" presStyleIdx="1" presStyleCnt="2"/>
      <dgm:spPr/>
    </dgm:pt>
  </dgm:ptLst>
  <dgm:cxnLst>
    <dgm:cxn modelId="{86A3A0B9-55CB-4744-AE2B-200015F914AC}" srcId="{C93769AC-076F-482D-B464-71827722C4FA}" destId="{2DDE69B1-6DFB-4C6D-91AD-18951CDA0B12}" srcOrd="1" destOrd="0" parTransId="{3B40E19E-1434-49F5-B455-98EBD07AECA5}" sibTransId="{711AD216-E6C8-436B-A6DA-0C656DEDBCA3}"/>
    <dgm:cxn modelId="{89B19569-EC54-42BE-B956-60CF74B81D38}" srcId="{C93769AC-076F-482D-B464-71827722C4FA}" destId="{BD88B799-29D6-43DE-8B87-1FDA445C502C}" srcOrd="0" destOrd="0" parTransId="{A2CA8491-C156-4E6A-A42C-1FA0BABB81C3}" sibTransId="{30A167D3-FDDF-4C37-82CC-9688EE137D81}"/>
    <dgm:cxn modelId="{AF47123E-0B3D-4389-86F5-C98F56CBF1E5}" srcId="{5D7993B4-F27F-4605-9240-D997346F9F3B}" destId="{C93769AC-076F-482D-B464-71827722C4FA}" srcOrd="0" destOrd="0" parTransId="{6184CCC1-60DC-4BFC-9D37-EEEC6ABA7CE5}" sibTransId="{EFF6B930-E624-4168-B8E8-8C9388700C12}"/>
    <dgm:cxn modelId="{68A33E08-3515-475A-BD9E-2948A459ED30}" type="presOf" srcId="{BD88B799-29D6-43DE-8B87-1FDA445C502C}" destId="{EC432779-2026-4291-AABB-1BB9708BFBEC}" srcOrd="0" destOrd="0" presId="urn:microsoft.com/office/officeart/2005/8/layout/hList3"/>
    <dgm:cxn modelId="{B00BFD9A-8618-4AD6-801A-B04F8B171A55}" type="presOf" srcId="{E9878472-BD3D-4B04-A189-0185C5625375}" destId="{6BF6AE4D-E013-4871-9BE0-62BB755FCC0D}" srcOrd="0" destOrd="0" presId="urn:microsoft.com/office/officeart/2005/8/layout/hList3"/>
    <dgm:cxn modelId="{F53A7FE1-544D-4FBE-AEB3-1555B0D997CE}" type="presOf" srcId="{5D7993B4-F27F-4605-9240-D997346F9F3B}" destId="{E273BF1A-9CDB-490D-8887-F9E987023EF1}" srcOrd="0" destOrd="0" presId="urn:microsoft.com/office/officeart/2005/8/layout/hList3"/>
    <dgm:cxn modelId="{BFFECFA3-F896-4606-B272-2F0500045F91}" type="presOf" srcId="{2DDE69B1-6DFB-4C6D-91AD-18951CDA0B12}" destId="{C48255AF-3131-4C22-9465-29B27903B475}" srcOrd="0" destOrd="0" presId="urn:microsoft.com/office/officeart/2005/8/layout/hList3"/>
    <dgm:cxn modelId="{637A5459-72CC-46BD-A299-1B278353C849}" type="presOf" srcId="{C93769AC-076F-482D-B464-71827722C4FA}" destId="{2197161A-3F83-40B2-9CC7-79C95E1A6171}" srcOrd="0" destOrd="0" presId="urn:microsoft.com/office/officeart/2005/8/layout/hList3"/>
    <dgm:cxn modelId="{122AB28E-325D-4674-BAD7-9C7C5F729270}" srcId="{C93769AC-076F-482D-B464-71827722C4FA}" destId="{E9878472-BD3D-4B04-A189-0185C5625375}" srcOrd="2" destOrd="0" parTransId="{908054FC-6759-4ECE-9681-75A7661CFDBB}" sibTransId="{019528AD-9C45-4188-AA8E-416931D471A5}"/>
    <dgm:cxn modelId="{E3DFA81A-095B-431E-B286-D75E0AE1D5B0}" type="presParOf" srcId="{E273BF1A-9CDB-490D-8887-F9E987023EF1}" destId="{2197161A-3F83-40B2-9CC7-79C95E1A6171}" srcOrd="0" destOrd="0" presId="urn:microsoft.com/office/officeart/2005/8/layout/hList3"/>
    <dgm:cxn modelId="{F7E44C9B-BBA9-44C7-B261-438862590416}" type="presParOf" srcId="{E273BF1A-9CDB-490D-8887-F9E987023EF1}" destId="{018BF80C-F22F-4EE3-864D-92FB606C8141}" srcOrd="1" destOrd="0" presId="urn:microsoft.com/office/officeart/2005/8/layout/hList3"/>
    <dgm:cxn modelId="{3CA8AED3-4371-4179-8ED2-289C14B670C2}" type="presParOf" srcId="{018BF80C-F22F-4EE3-864D-92FB606C8141}" destId="{EC432779-2026-4291-AABB-1BB9708BFBEC}" srcOrd="0" destOrd="0" presId="urn:microsoft.com/office/officeart/2005/8/layout/hList3"/>
    <dgm:cxn modelId="{F5130DFB-63C9-490C-B53C-206FE1604258}" type="presParOf" srcId="{018BF80C-F22F-4EE3-864D-92FB606C8141}" destId="{C48255AF-3131-4C22-9465-29B27903B475}" srcOrd="1" destOrd="0" presId="urn:microsoft.com/office/officeart/2005/8/layout/hList3"/>
    <dgm:cxn modelId="{FD797CCE-0DC3-4EEB-9D0E-6784C7BC2647}" type="presParOf" srcId="{018BF80C-F22F-4EE3-864D-92FB606C8141}" destId="{6BF6AE4D-E013-4871-9BE0-62BB755FCC0D}" srcOrd="2" destOrd="0" presId="urn:microsoft.com/office/officeart/2005/8/layout/hList3"/>
    <dgm:cxn modelId="{6D6F0982-8357-47B4-BDD9-AE29E3B0E5FB}" type="presParOf" srcId="{E273BF1A-9CDB-490D-8887-F9E987023EF1}" destId="{A77136B9-8569-4156-A487-EB5F0195B69A}" srcOrd="2" destOrd="0" presId="urn:microsoft.com/office/officeart/2005/8/layout/hList3"/>
  </dgm:cxnLst>
  <dgm:bg/>
  <dgm:whole/>
  <dgm:extLst>
    <a:ext uri="http://schemas.microsoft.com/office/drawing/2008/diagram"/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FA6B89-CA9C-4EC2-A67B-D7D50903B8B0}" type="doc">
      <dgm:prSet loTypeId="urn:microsoft.com/office/officeart/2005/8/layout/vList6" loCatId="list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pt-BR"/>
        </a:p>
      </dgm:t>
    </dgm:pt>
    <dgm:pt modelId="{3A4F837F-AA3A-4EFB-B6DB-8E7E8EF4B6B0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METAS</a:t>
          </a:r>
          <a:endParaRPr lang="pt-BR" dirty="0">
            <a:solidFill>
              <a:schemeClr val="tx1"/>
            </a:solidFill>
          </a:endParaRPr>
        </a:p>
      </dgm:t>
    </dgm:pt>
    <dgm:pt modelId="{13899BCC-B95B-4FF3-8E78-8C1E98DF02BA}" type="parTrans" cxnId="{8C7C085E-E20F-4A77-8768-D45B2E531270}">
      <dgm:prSet/>
      <dgm:spPr/>
      <dgm:t>
        <a:bodyPr/>
        <a:lstStyle/>
        <a:p>
          <a:endParaRPr lang="pt-BR"/>
        </a:p>
      </dgm:t>
    </dgm:pt>
    <dgm:pt modelId="{8B400DFE-1791-48D4-86EC-1A8DC5E577EC}" type="sibTrans" cxnId="{8C7C085E-E20F-4A77-8768-D45B2E531270}">
      <dgm:prSet/>
      <dgm:spPr/>
      <dgm:t>
        <a:bodyPr/>
        <a:lstStyle/>
        <a:p>
          <a:endParaRPr lang="pt-BR"/>
        </a:p>
      </dgm:t>
    </dgm:pt>
    <dgm:pt modelId="{FCC47B6B-5951-4B1C-91FD-71467E3A0B63}">
      <dgm:prSet phldrT="[Texto]"/>
      <dgm:spPr/>
      <dgm:t>
        <a:bodyPr/>
        <a:lstStyle/>
        <a:p>
          <a:pPr algn="ctr"/>
          <a:r>
            <a:rPr lang="pt-BR" dirty="0" smtClean="0"/>
            <a:t>03 UBS</a:t>
          </a:r>
          <a:endParaRPr lang="pt-BR" dirty="0"/>
        </a:p>
      </dgm:t>
    </dgm:pt>
    <dgm:pt modelId="{550041E8-ADD1-44DC-8396-7BD451F8445E}" type="parTrans" cxnId="{CD8161F4-E9E5-4A50-9B85-BF53C20523B8}">
      <dgm:prSet/>
      <dgm:spPr/>
      <dgm:t>
        <a:bodyPr/>
        <a:lstStyle/>
        <a:p>
          <a:endParaRPr lang="pt-BR"/>
        </a:p>
      </dgm:t>
    </dgm:pt>
    <dgm:pt modelId="{D8B34990-1037-4DB8-8AE0-6B2FE3F4B04D}" type="sibTrans" cxnId="{CD8161F4-E9E5-4A50-9B85-BF53C20523B8}">
      <dgm:prSet/>
      <dgm:spPr/>
      <dgm:t>
        <a:bodyPr/>
        <a:lstStyle/>
        <a:p>
          <a:endParaRPr lang="pt-BR"/>
        </a:p>
      </dgm:t>
    </dgm:pt>
    <dgm:pt modelId="{6804477B-DEAC-43F2-B754-8348EC78B2DA}" type="pres">
      <dgm:prSet presAssocID="{EEFA6B89-CA9C-4EC2-A67B-D7D50903B8B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2E32C41C-CA72-4C10-8305-4B7802988442}" type="pres">
      <dgm:prSet presAssocID="{3A4F837F-AA3A-4EFB-B6DB-8E7E8EF4B6B0}" presName="linNode" presStyleCnt="0"/>
      <dgm:spPr/>
    </dgm:pt>
    <dgm:pt modelId="{8A174D2C-26D4-4AB6-BA59-FF942422262C}" type="pres">
      <dgm:prSet presAssocID="{3A4F837F-AA3A-4EFB-B6DB-8E7E8EF4B6B0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F54A36D-6CE5-4B22-9AD6-26F5556C306B}" type="pres">
      <dgm:prSet presAssocID="{3A4F837F-AA3A-4EFB-B6DB-8E7E8EF4B6B0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C7C085E-E20F-4A77-8768-D45B2E531270}" srcId="{EEFA6B89-CA9C-4EC2-A67B-D7D50903B8B0}" destId="{3A4F837F-AA3A-4EFB-B6DB-8E7E8EF4B6B0}" srcOrd="0" destOrd="0" parTransId="{13899BCC-B95B-4FF3-8E78-8C1E98DF02BA}" sibTransId="{8B400DFE-1791-48D4-86EC-1A8DC5E577EC}"/>
    <dgm:cxn modelId="{CD0556F2-0A05-4869-8E6B-AD461A8A8914}" type="presOf" srcId="{FCC47B6B-5951-4B1C-91FD-71467E3A0B63}" destId="{8F54A36D-6CE5-4B22-9AD6-26F5556C306B}" srcOrd="0" destOrd="0" presId="urn:microsoft.com/office/officeart/2005/8/layout/vList6"/>
    <dgm:cxn modelId="{CD8161F4-E9E5-4A50-9B85-BF53C20523B8}" srcId="{3A4F837F-AA3A-4EFB-B6DB-8E7E8EF4B6B0}" destId="{FCC47B6B-5951-4B1C-91FD-71467E3A0B63}" srcOrd="0" destOrd="0" parTransId="{550041E8-ADD1-44DC-8396-7BD451F8445E}" sibTransId="{D8B34990-1037-4DB8-8AE0-6B2FE3F4B04D}"/>
    <dgm:cxn modelId="{2EEF5B92-1C85-47AC-90C4-958FB41A4347}" type="presOf" srcId="{3A4F837F-AA3A-4EFB-B6DB-8E7E8EF4B6B0}" destId="{8A174D2C-26D4-4AB6-BA59-FF942422262C}" srcOrd="0" destOrd="0" presId="urn:microsoft.com/office/officeart/2005/8/layout/vList6"/>
    <dgm:cxn modelId="{B1E7C896-23F3-4FDD-B7DE-9879D1F586F2}" type="presOf" srcId="{EEFA6B89-CA9C-4EC2-A67B-D7D50903B8B0}" destId="{6804477B-DEAC-43F2-B754-8348EC78B2DA}" srcOrd="0" destOrd="0" presId="urn:microsoft.com/office/officeart/2005/8/layout/vList6"/>
    <dgm:cxn modelId="{2927F252-2DE0-4928-B0AA-7BF19AC8930E}" type="presParOf" srcId="{6804477B-DEAC-43F2-B754-8348EC78B2DA}" destId="{2E32C41C-CA72-4C10-8305-4B7802988442}" srcOrd="0" destOrd="0" presId="urn:microsoft.com/office/officeart/2005/8/layout/vList6"/>
    <dgm:cxn modelId="{45CC27AD-CB17-41CE-BF67-6581D69945A1}" type="presParOf" srcId="{2E32C41C-CA72-4C10-8305-4B7802988442}" destId="{8A174D2C-26D4-4AB6-BA59-FF942422262C}" srcOrd="0" destOrd="0" presId="urn:microsoft.com/office/officeart/2005/8/layout/vList6"/>
    <dgm:cxn modelId="{F5D4C5C2-8C73-4589-8664-11258F428710}" type="presParOf" srcId="{2E32C41C-CA72-4C10-8305-4B7802988442}" destId="{8F54A36D-6CE5-4B22-9AD6-26F5556C306B}" srcOrd="1" destOrd="0" presId="urn:microsoft.com/office/officeart/2005/8/layout/vList6"/>
  </dgm:cxnLst>
  <dgm:bg/>
  <dgm:whole/>
  <dgm:extLst>
    <a:ext uri="http://schemas.microsoft.com/office/drawing/2008/diagram"/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AE5BF4-BE6B-44A1-97BB-FBBB39E3E85D}" type="doc">
      <dgm:prSet loTypeId="urn:microsoft.com/office/officeart/2005/8/layout/hList3" loCatId="list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pt-BR"/>
        </a:p>
      </dgm:t>
    </dgm:pt>
    <dgm:pt modelId="{7451A9DC-3A3E-44FB-A73B-FC68CB7BC72D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METAS</a:t>
          </a:r>
          <a:endParaRPr lang="pt-BR" dirty="0">
            <a:solidFill>
              <a:schemeClr val="tx1"/>
            </a:solidFill>
          </a:endParaRPr>
        </a:p>
      </dgm:t>
    </dgm:pt>
    <dgm:pt modelId="{4576DB41-0D3B-422A-BCAB-05E24DA9009E}" type="parTrans" cxnId="{D6298C51-4D3E-4BA8-A487-02ACD1CFE030}">
      <dgm:prSet/>
      <dgm:spPr/>
      <dgm:t>
        <a:bodyPr/>
        <a:lstStyle/>
        <a:p>
          <a:endParaRPr lang="pt-BR"/>
        </a:p>
      </dgm:t>
    </dgm:pt>
    <dgm:pt modelId="{1D852D3F-8CF5-4CA7-9423-ABC448A5A04C}" type="sibTrans" cxnId="{D6298C51-4D3E-4BA8-A487-02ACD1CFE030}">
      <dgm:prSet/>
      <dgm:spPr/>
      <dgm:t>
        <a:bodyPr/>
        <a:lstStyle/>
        <a:p>
          <a:endParaRPr lang="pt-BR"/>
        </a:p>
      </dgm:t>
    </dgm:pt>
    <dgm:pt modelId="{2DB91215-E9C0-45F5-A898-7C4481E9190F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CIS</a:t>
          </a:r>
          <a:endParaRPr lang="pt-BR" dirty="0">
            <a:solidFill>
              <a:schemeClr val="tx1"/>
            </a:solidFill>
          </a:endParaRPr>
        </a:p>
      </dgm:t>
    </dgm:pt>
    <dgm:pt modelId="{4B273C4E-E959-41E2-ADE9-5C8A4671A8B0}" type="parTrans" cxnId="{68A7D08A-2201-4A5B-A2F7-FA9526A3D98B}">
      <dgm:prSet/>
      <dgm:spPr/>
      <dgm:t>
        <a:bodyPr/>
        <a:lstStyle/>
        <a:p>
          <a:endParaRPr lang="pt-BR"/>
        </a:p>
      </dgm:t>
    </dgm:pt>
    <dgm:pt modelId="{552214D4-6500-452F-B860-FF552621E434}" type="sibTrans" cxnId="{68A7D08A-2201-4A5B-A2F7-FA9526A3D98B}">
      <dgm:prSet/>
      <dgm:spPr/>
      <dgm:t>
        <a:bodyPr/>
        <a:lstStyle/>
        <a:p>
          <a:endParaRPr lang="pt-BR"/>
        </a:p>
      </dgm:t>
    </dgm:pt>
    <dgm:pt modelId="{21A58D49-E382-4674-A088-8D2E0D9A834B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CLÍNICAS</a:t>
          </a:r>
          <a:endParaRPr lang="pt-BR" dirty="0">
            <a:solidFill>
              <a:schemeClr val="tx1"/>
            </a:solidFill>
          </a:endParaRPr>
        </a:p>
      </dgm:t>
    </dgm:pt>
    <dgm:pt modelId="{2406798E-16D1-4835-B072-5F19D5191C25}" type="parTrans" cxnId="{F1F56604-DC5E-42D2-97DD-561B4D5A5D8C}">
      <dgm:prSet/>
      <dgm:spPr/>
      <dgm:t>
        <a:bodyPr/>
        <a:lstStyle/>
        <a:p>
          <a:endParaRPr lang="pt-BR"/>
        </a:p>
      </dgm:t>
    </dgm:pt>
    <dgm:pt modelId="{62A04F28-DDC3-452C-AE99-17ABB044AB53}" type="sibTrans" cxnId="{F1F56604-DC5E-42D2-97DD-561B4D5A5D8C}">
      <dgm:prSet/>
      <dgm:spPr/>
      <dgm:t>
        <a:bodyPr/>
        <a:lstStyle/>
        <a:p>
          <a:endParaRPr lang="pt-BR"/>
        </a:p>
      </dgm:t>
    </dgm:pt>
    <dgm:pt modelId="{49F5383B-EBE2-421D-9AEC-3535C1DF8D20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HOSPITAIS CREDENCIADOS</a:t>
          </a:r>
          <a:endParaRPr lang="pt-BR" dirty="0">
            <a:solidFill>
              <a:schemeClr val="tx1"/>
            </a:solidFill>
          </a:endParaRPr>
        </a:p>
      </dgm:t>
    </dgm:pt>
    <dgm:pt modelId="{6DDA7EA0-E4D9-45BE-87B4-719ABAE6FDF7}" type="parTrans" cxnId="{E44BEC45-0C37-489A-8060-09C927E6A1C8}">
      <dgm:prSet/>
      <dgm:spPr/>
      <dgm:t>
        <a:bodyPr/>
        <a:lstStyle/>
        <a:p>
          <a:endParaRPr lang="pt-BR"/>
        </a:p>
      </dgm:t>
    </dgm:pt>
    <dgm:pt modelId="{2D404772-B6CF-4710-98D5-85750470362B}" type="sibTrans" cxnId="{E44BEC45-0C37-489A-8060-09C927E6A1C8}">
      <dgm:prSet/>
      <dgm:spPr/>
      <dgm:t>
        <a:bodyPr/>
        <a:lstStyle/>
        <a:p>
          <a:endParaRPr lang="pt-BR"/>
        </a:p>
      </dgm:t>
    </dgm:pt>
    <dgm:pt modelId="{0AA4B68B-CAF0-4DB9-91F5-B9A00E3E28E3}" type="pres">
      <dgm:prSet presAssocID="{96AE5BF4-BE6B-44A1-97BB-FBBB39E3E85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4CE9E9C-904B-4BCB-905E-BADA80117495}" type="pres">
      <dgm:prSet presAssocID="{7451A9DC-3A3E-44FB-A73B-FC68CB7BC72D}" presName="roof" presStyleLbl="dkBgShp" presStyleIdx="0" presStyleCnt="2"/>
      <dgm:spPr/>
      <dgm:t>
        <a:bodyPr/>
        <a:lstStyle/>
        <a:p>
          <a:endParaRPr lang="pt-BR"/>
        </a:p>
      </dgm:t>
    </dgm:pt>
    <dgm:pt modelId="{1955E415-625A-4EB1-8A58-D5B1CE7E311F}" type="pres">
      <dgm:prSet presAssocID="{7451A9DC-3A3E-44FB-A73B-FC68CB7BC72D}" presName="pillars" presStyleCnt="0"/>
      <dgm:spPr/>
    </dgm:pt>
    <dgm:pt modelId="{A52F3ED8-0F7C-4784-A7A6-05F8E300A6CE}" type="pres">
      <dgm:prSet presAssocID="{7451A9DC-3A3E-44FB-A73B-FC68CB7BC72D}" presName="pillar1" presStyleLbl="node1" presStyleIdx="0" presStyleCnt="3" custLinFactNeighborX="-2528" custLinFactNeighborY="80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CE5FD94-897D-4249-AB4F-8959F829D106}" type="pres">
      <dgm:prSet presAssocID="{21A58D49-E382-4674-A088-8D2E0D9A834B}" presName="pillarX" presStyleLbl="node1" presStyleIdx="1" presStyleCnt="3" custLinFactNeighborX="340" custLinFactNeighborY="80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07F1FB9-855F-44F3-8760-4DB389A14342}" type="pres">
      <dgm:prSet presAssocID="{49F5383B-EBE2-421D-9AEC-3535C1DF8D20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838A004-0A1E-460F-B6AA-E1DA89AD1471}" type="pres">
      <dgm:prSet presAssocID="{7451A9DC-3A3E-44FB-A73B-FC68CB7BC72D}" presName="base" presStyleLbl="dkBgShp" presStyleIdx="1" presStyleCnt="2"/>
      <dgm:spPr/>
    </dgm:pt>
  </dgm:ptLst>
  <dgm:cxnLst>
    <dgm:cxn modelId="{E7CA4866-1F25-4A23-8282-D12DFD675C1F}" type="presOf" srcId="{21A58D49-E382-4674-A088-8D2E0D9A834B}" destId="{0CE5FD94-897D-4249-AB4F-8959F829D106}" srcOrd="0" destOrd="0" presId="urn:microsoft.com/office/officeart/2005/8/layout/hList3"/>
    <dgm:cxn modelId="{D6298C51-4D3E-4BA8-A487-02ACD1CFE030}" srcId="{96AE5BF4-BE6B-44A1-97BB-FBBB39E3E85D}" destId="{7451A9DC-3A3E-44FB-A73B-FC68CB7BC72D}" srcOrd="0" destOrd="0" parTransId="{4576DB41-0D3B-422A-BCAB-05E24DA9009E}" sibTransId="{1D852D3F-8CF5-4CA7-9423-ABC448A5A04C}"/>
    <dgm:cxn modelId="{2F92D122-8B29-42FA-88CE-8A9DD70B4DFB}" type="presOf" srcId="{7451A9DC-3A3E-44FB-A73B-FC68CB7BC72D}" destId="{94CE9E9C-904B-4BCB-905E-BADA80117495}" srcOrd="0" destOrd="0" presId="urn:microsoft.com/office/officeart/2005/8/layout/hList3"/>
    <dgm:cxn modelId="{4E4582C8-AEB0-4A27-8A29-A20E3E86EC5C}" type="presOf" srcId="{2DB91215-E9C0-45F5-A898-7C4481E9190F}" destId="{A52F3ED8-0F7C-4784-A7A6-05F8E300A6CE}" srcOrd="0" destOrd="0" presId="urn:microsoft.com/office/officeart/2005/8/layout/hList3"/>
    <dgm:cxn modelId="{F1F56604-DC5E-42D2-97DD-561B4D5A5D8C}" srcId="{7451A9DC-3A3E-44FB-A73B-FC68CB7BC72D}" destId="{21A58D49-E382-4674-A088-8D2E0D9A834B}" srcOrd="1" destOrd="0" parTransId="{2406798E-16D1-4835-B072-5F19D5191C25}" sibTransId="{62A04F28-DDC3-452C-AE99-17ABB044AB53}"/>
    <dgm:cxn modelId="{B9064080-ECCE-4542-9A6B-D81A20992A0D}" type="presOf" srcId="{96AE5BF4-BE6B-44A1-97BB-FBBB39E3E85D}" destId="{0AA4B68B-CAF0-4DB9-91F5-B9A00E3E28E3}" srcOrd="0" destOrd="0" presId="urn:microsoft.com/office/officeart/2005/8/layout/hList3"/>
    <dgm:cxn modelId="{68A7D08A-2201-4A5B-A2F7-FA9526A3D98B}" srcId="{7451A9DC-3A3E-44FB-A73B-FC68CB7BC72D}" destId="{2DB91215-E9C0-45F5-A898-7C4481E9190F}" srcOrd="0" destOrd="0" parTransId="{4B273C4E-E959-41E2-ADE9-5C8A4671A8B0}" sibTransId="{552214D4-6500-452F-B860-FF552621E434}"/>
    <dgm:cxn modelId="{2A7D0304-392C-46BC-9692-1867060A65DD}" type="presOf" srcId="{49F5383B-EBE2-421D-9AEC-3535C1DF8D20}" destId="{D07F1FB9-855F-44F3-8760-4DB389A14342}" srcOrd="0" destOrd="0" presId="urn:microsoft.com/office/officeart/2005/8/layout/hList3"/>
    <dgm:cxn modelId="{E44BEC45-0C37-489A-8060-09C927E6A1C8}" srcId="{7451A9DC-3A3E-44FB-A73B-FC68CB7BC72D}" destId="{49F5383B-EBE2-421D-9AEC-3535C1DF8D20}" srcOrd="2" destOrd="0" parTransId="{6DDA7EA0-E4D9-45BE-87B4-719ABAE6FDF7}" sibTransId="{2D404772-B6CF-4710-98D5-85750470362B}"/>
    <dgm:cxn modelId="{1BBE43F9-FAD5-4774-8028-534695F3976E}" type="presParOf" srcId="{0AA4B68B-CAF0-4DB9-91F5-B9A00E3E28E3}" destId="{94CE9E9C-904B-4BCB-905E-BADA80117495}" srcOrd="0" destOrd="0" presId="urn:microsoft.com/office/officeart/2005/8/layout/hList3"/>
    <dgm:cxn modelId="{6738B89D-14BF-4D09-97A8-E370A1457BC2}" type="presParOf" srcId="{0AA4B68B-CAF0-4DB9-91F5-B9A00E3E28E3}" destId="{1955E415-625A-4EB1-8A58-D5B1CE7E311F}" srcOrd="1" destOrd="0" presId="urn:microsoft.com/office/officeart/2005/8/layout/hList3"/>
    <dgm:cxn modelId="{B9B01155-6F60-4E5F-9DC9-881FDF8CF77F}" type="presParOf" srcId="{1955E415-625A-4EB1-8A58-D5B1CE7E311F}" destId="{A52F3ED8-0F7C-4784-A7A6-05F8E300A6CE}" srcOrd="0" destOrd="0" presId="urn:microsoft.com/office/officeart/2005/8/layout/hList3"/>
    <dgm:cxn modelId="{A7E5EE7C-0DE8-4A4F-8B04-9D3FB53C30E5}" type="presParOf" srcId="{1955E415-625A-4EB1-8A58-D5B1CE7E311F}" destId="{0CE5FD94-897D-4249-AB4F-8959F829D106}" srcOrd="1" destOrd="0" presId="urn:microsoft.com/office/officeart/2005/8/layout/hList3"/>
    <dgm:cxn modelId="{F2D1C086-5696-4F2F-A007-44A1D85639FC}" type="presParOf" srcId="{1955E415-625A-4EB1-8A58-D5B1CE7E311F}" destId="{D07F1FB9-855F-44F3-8760-4DB389A14342}" srcOrd="2" destOrd="0" presId="urn:microsoft.com/office/officeart/2005/8/layout/hList3"/>
    <dgm:cxn modelId="{08DBDF50-CA43-4A42-B4D2-9A151D1B5E3C}" type="presParOf" srcId="{0AA4B68B-CAF0-4DB9-91F5-B9A00E3E28E3}" destId="{8838A004-0A1E-460F-B6AA-E1DA89AD1471}" srcOrd="2" destOrd="0" presId="urn:microsoft.com/office/officeart/2005/8/layout/hList3"/>
  </dgm:cxnLst>
  <dgm:bg/>
  <dgm:whole/>
  <dgm:extLst>
    <a:ext uri="http://schemas.microsoft.com/office/drawing/2008/diagram"/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CF5DD9-45C0-43D2-B12B-BBB443CC93F7}" type="doc">
      <dgm:prSet loTypeId="urn:microsoft.com/office/officeart/2005/8/layout/vList6" loCatId="list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pt-BR"/>
        </a:p>
      </dgm:t>
    </dgm:pt>
    <dgm:pt modelId="{0D31FE40-8856-45D5-9F59-682B052FA5A5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METAS</a:t>
          </a:r>
          <a:endParaRPr lang="pt-BR" dirty="0">
            <a:solidFill>
              <a:schemeClr val="tx1"/>
            </a:solidFill>
          </a:endParaRPr>
        </a:p>
      </dgm:t>
    </dgm:pt>
    <dgm:pt modelId="{9A820690-EC67-4EB6-A590-99014F770BF5}" type="parTrans" cxnId="{DD6DAC44-5AAC-40CA-9C1C-8E33F66E4D9A}">
      <dgm:prSet/>
      <dgm:spPr/>
      <dgm:t>
        <a:bodyPr/>
        <a:lstStyle/>
        <a:p>
          <a:endParaRPr lang="pt-BR"/>
        </a:p>
      </dgm:t>
    </dgm:pt>
    <dgm:pt modelId="{DBDB768E-DA17-4B64-AA49-F8DB750577F2}" type="sibTrans" cxnId="{DD6DAC44-5AAC-40CA-9C1C-8E33F66E4D9A}">
      <dgm:prSet/>
      <dgm:spPr/>
      <dgm:t>
        <a:bodyPr/>
        <a:lstStyle/>
        <a:p>
          <a:endParaRPr lang="pt-BR"/>
        </a:p>
      </dgm:t>
    </dgm:pt>
    <dgm:pt modelId="{25274835-1C1A-4F47-9CA9-2BEED9D5B1C8}">
      <dgm:prSet phldrT="[Texto]"/>
      <dgm:spPr/>
      <dgm:t>
        <a:bodyPr/>
        <a:lstStyle/>
        <a:p>
          <a:pPr algn="just"/>
          <a:r>
            <a:rPr lang="pt-BR" dirty="0" smtClean="0"/>
            <a:t>01  BASE  USB 008</a:t>
          </a:r>
          <a:endParaRPr lang="pt-BR" dirty="0"/>
        </a:p>
      </dgm:t>
    </dgm:pt>
    <dgm:pt modelId="{AE7E527D-ED4D-4A24-A128-2EBFD9E3841B}" type="parTrans" cxnId="{54612815-62E9-43FD-83C0-B4179E828447}">
      <dgm:prSet/>
      <dgm:spPr/>
      <dgm:t>
        <a:bodyPr/>
        <a:lstStyle/>
        <a:p>
          <a:endParaRPr lang="pt-BR"/>
        </a:p>
      </dgm:t>
    </dgm:pt>
    <dgm:pt modelId="{71D56ED8-1F86-45D9-BF1C-BC6C7176DBFD}" type="sibTrans" cxnId="{54612815-62E9-43FD-83C0-B4179E828447}">
      <dgm:prSet/>
      <dgm:spPr/>
      <dgm:t>
        <a:bodyPr/>
        <a:lstStyle/>
        <a:p>
          <a:endParaRPr lang="pt-BR"/>
        </a:p>
      </dgm:t>
    </dgm:pt>
    <dgm:pt modelId="{3990F7F9-B7FC-4B07-9605-C11E4FCE8D51}">
      <dgm:prSet phldrT="[Texto]"/>
      <dgm:spPr/>
      <dgm:t>
        <a:bodyPr/>
        <a:lstStyle/>
        <a:p>
          <a:pPr algn="l"/>
          <a:endParaRPr lang="pt-BR" dirty="0"/>
        </a:p>
      </dgm:t>
    </dgm:pt>
    <dgm:pt modelId="{78FBA0E8-98EC-4239-B3EE-F4E0BC2FACD2}" type="parTrans" cxnId="{EDFB41FF-582D-4D4D-8751-167B1E99B3D5}">
      <dgm:prSet/>
      <dgm:spPr/>
      <dgm:t>
        <a:bodyPr/>
        <a:lstStyle/>
        <a:p>
          <a:endParaRPr lang="pt-BR"/>
        </a:p>
      </dgm:t>
    </dgm:pt>
    <dgm:pt modelId="{84C1CAED-E85B-41F9-8C75-95BED0A25756}" type="sibTrans" cxnId="{EDFB41FF-582D-4D4D-8751-167B1E99B3D5}">
      <dgm:prSet/>
      <dgm:spPr/>
      <dgm:t>
        <a:bodyPr/>
        <a:lstStyle/>
        <a:p>
          <a:endParaRPr lang="pt-BR"/>
        </a:p>
      </dgm:t>
    </dgm:pt>
    <dgm:pt modelId="{D0D80CB1-DA51-4B7E-B7A0-E577613EE8F5}">
      <dgm:prSet phldrT="[Texto]"/>
      <dgm:spPr/>
      <dgm:t>
        <a:bodyPr/>
        <a:lstStyle/>
        <a:p>
          <a:pPr algn="just"/>
          <a:r>
            <a:rPr lang="pt-BR" dirty="0" smtClean="0"/>
            <a:t>08 FUNCIONÁRIOS</a:t>
          </a:r>
          <a:endParaRPr lang="pt-BR" dirty="0"/>
        </a:p>
      </dgm:t>
    </dgm:pt>
    <dgm:pt modelId="{56B9BB87-70F9-400D-958A-F801275027FE}" type="parTrans" cxnId="{3A954AF8-BB9E-49B2-B470-F7BCDBE6C225}">
      <dgm:prSet/>
      <dgm:spPr/>
      <dgm:t>
        <a:bodyPr/>
        <a:lstStyle/>
        <a:p>
          <a:endParaRPr lang="pt-BR"/>
        </a:p>
      </dgm:t>
    </dgm:pt>
    <dgm:pt modelId="{1695745A-498A-4DC8-AA04-C278E70E23DA}" type="sibTrans" cxnId="{3A954AF8-BB9E-49B2-B470-F7BCDBE6C225}">
      <dgm:prSet/>
      <dgm:spPr/>
      <dgm:t>
        <a:bodyPr/>
        <a:lstStyle/>
        <a:p>
          <a:endParaRPr lang="pt-BR"/>
        </a:p>
      </dgm:t>
    </dgm:pt>
    <dgm:pt modelId="{864FD333-16FA-4468-AB51-05A880585FA9}">
      <dgm:prSet phldrT="[Texto]"/>
      <dgm:spPr/>
      <dgm:t>
        <a:bodyPr/>
        <a:lstStyle/>
        <a:p>
          <a:pPr algn="ctr"/>
          <a:endParaRPr lang="pt-BR" dirty="0"/>
        </a:p>
      </dgm:t>
    </dgm:pt>
    <dgm:pt modelId="{A132C33D-F2C8-404D-A023-3F577C19CB36}" type="parTrans" cxnId="{03461657-5741-47AC-8C92-BB5F7F82C288}">
      <dgm:prSet/>
      <dgm:spPr/>
      <dgm:t>
        <a:bodyPr/>
        <a:lstStyle/>
        <a:p>
          <a:endParaRPr lang="pt-BR"/>
        </a:p>
      </dgm:t>
    </dgm:pt>
    <dgm:pt modelId="{C100888D-B1D2-4DD8-B31E-810314B6242D}" type="sibTrans" cxnId="{03461657-5741-47AC-8C92-BB5F7F82C288}">
      <dgm:prSet/>
      <dgm:spPr/>
      <dgm:t>
        <a:bodyPr/>
        <a:lstStyle/>
        <a:p>
          <a:endParaRPr lang="pt-BR"/>
        </a:p>
      </dgm:t>
    </dgm:pt>
    <dgm:pt modelId="{2435239F-8516-44AE-AE8E-DD70E6B89246}">
      <dgm:prSet phldrT="[Texto]"/>
      <dgm:spPr/>
      <dgm:t>
        <a:bodyPr/>
        <a:lstStyle/>
        <a:p>
          <a:pPr algn="ctr"/>
          <a:endParaRPr lang="pt-BR" dirty="0"/>
        </a:p>
      </dgm:t>
    </dgm:pt>
    <dgm:pt modelId="{57329722-B1F9-472F-99C8-C3695C6F315A}" type="parTrans" cxnId="{B6007D15-915E-4D1D-8B2E-27C562C6946D}">
      <dgm:prSet/>
      <dgm:spPr/>
      <dgm:t>
        <a:bodyPr/>
        <a:lstStyle/>
        <a:p>
          <a:endParaRPr lang="pt-BR"/>
        </a:p>
      </dgm:t>
    </dgm:pt>
    <dgm:pt modelId="{D4063B99-9598-45B4-9006-6BA810FF3541}" type="sibTrans" cxnId="{B6007D15-915E-4D1D-8B2E-27C562C6946D}">
      <dgm:prSet/>
      <dgm:spPr/>
      <dgm:t>
        <a:bodyPr/>
        <a:lstStyle/>
        <a:p>
          <a:endParaRPr lang="pt-BR"/>
        </a:p>
      </dgm:t>
    </dgm:pt>
    <dgm:pt modelId="{F99D2634-9C00-43FE-82D0-4AE9D692548F}">
      <dgm:prSet phldrT="[Texto]"/>
      <dgm:spPr/>
      <dgm:t>
        <a:bodyPr/>
        <a:lstStyle/>
        <a:p>
          <a:pPr algn="ctr"/>
          <a:endParaRPr lang="pt-BR" dirty="0"/>
        </a:p>
      </dgm:t>
    </dgm:pt>
    <dgm:pt modelId="{8DF55D40-E7DC-48B1-AEEF-71652D6ACD61}" type="parTrans" cxnId="{EDD8ADF5-03A0-4CC0-85E7-BD5704C1AC05}">
      <dgm:prSet/>
      <dgm:spPr/>
      <dgm:t>
        <a:bodyPr/>
        <a:lstStyle/>
        <a:p>
          <a:endParaRPr lang="pt-BR"/>
        </a:p>
      </dgm:t>
    </dgm:pt>
    <dgm:pt modelId="{CDAB42AB-1C37-4C38-98FD-70C569B319AB}" type="sibTrans" cxnId="{EDD8ADF5-03A0-4CC0-85E7-BD5704C1AC05}">
      <dgm:prSet/>
      <dgm:spPr/>
      <dgm:t>
        <a:bodyPr/>
        <a:lstStyle/>
        <a:p>
          <a:endParaRPr lang="pt-BR"/>
        </a:p>
      </dgm:t>
    </dgm:pt>
    <dgm:pt modelId="{BBC0DC3D-F759-43F5-BC91-B62DAC9B253E}">
      <dgm:prSet phldrT="[Texto]"/>
      <dgm:spPr/>
      <dgm:t>
        <a:bodyPr/>
        <a:lstStyle/>
        <a:p>
          <a:pPr algn="ctr"/>
          <a:endParaRPr lang="pt-BR" dirty="0"/>
        </a:p>
      </dgm:t>
    </dgm:pt>
    <dgm:pt modelId="{9EA50BB7-3E29-45C0-9ADA-36B396DEEEA4}" type="parTrans" cxnId="{245C921F-6C3B-41AA-B48E-F9D99C422AAD}">
      <dgm:prSet/>
      <dgm:spPr/>
      <dgm:t>
        <a:bodyPr/>
        <a:lstStyle/>
        <a:p>
          <a:endParaRPr lang="pt-BR"/>
        </a:p>
      </dgm:t>
    </dgm:pt>
    <dgm:pt modelId="{84D3FEC9-F60C-4A97-839E-EF02DA6B2BE3}" type="sibTrans" cxnId="{245C921F-6C3B-41AA-B48E-F9D99C422AAD}">
      <dgm:prSet/>
      <dgm:spPr/>
      <dgm:t>
        <a:bodyPr/>
        <a:lstStyle/>
        <a:p>
          <a:endParaRPr lang="pt-BR"/>
        </a:p>
      </dgm:t>
    </dgm:pt>
    <dgm:pt modelId="{8014110F-797C-4792-A3E1-3A56409EE7C0}">
      <dgm:prSet phldrT="[Texto]"/>
      <dgm:spPr/>
      <dgm:t>
        <a:bodyPr/>
        <a:lstStyle/>
        <a:p>
          <a:pPr algn="just"/>
          <a:endParaRPr lang="pt-BR" dirty="0"/>
        </a:p>
      </dgm:t>
    </dgm:pt>
    <dgm:pt modelId="{DE16F0A8-02A0-4A12-A58B-C00169F51603}" type="parTrans" cxnId="{8AF9E27A-A8F5-402B-AFE1-71DF9BCE4CAF}">
      <dgm:prSet/>
      <dgm:spPr/>
    </dgm:pt>
    <dgm:pt modelId="{7EDEC53B-6BEF-44B7-9990-E527E8DFBE5C}" type="sibTrans" cxnId="{8AF9E27A-A8F5-402B-AFE1-71DF9BCE4CAF}">
      <dgm:prSet/>
      <dgm:spPr/>
    </dgm:pt>
    <dgm:pt modelId="{A85C383F-2C52-41F1-8636-5AB8C724A450}" type="pres">
      <dgm:prSet presAssocID="{CCCF5DD9-45C0-43D2-B12B-BBB443CC93F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5125BDE6-2A54-48AC-AA0C-4227BCC065F0}" type="pres">
      <dgm:prSet presAssocID="{0D31FE40-8856-45D5-9F59-682B052FA5A5}" presName="linNode" presStyleCnt="0"/>
      <dgm:spPr/>
    </dgm:pt>
    <dgm:pt modelId="{7F7DB926-38F0-4C36-89CA-01EF380BC75A}" type="pres">
      <dgm:prSet presAssocID="{0D31FE40-8856-45D5-9F59-682B052FA5A5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186A975-7A04-46E9-B5DB-E670771821FF}" type="pres">
      <dgm:prSet presAssocID="{0D31FE40-8856-45D5-9F59-682B052FA5A5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DFB41FF-582D-4D4D-8751-167B1E99B3D5}" srcId="{0D31FE40-8856-45D5-9F59-682B052FA5A5}" destId="{3990F7F9-B7FC-4B07-9605-C11E4FCE8D51}" srcOrd="7" destOrd="0" parTransId="{78FBA0E8-98EC-4239-B3EE-F4E0BC2FACD2}" sibTransId="{84C1CAED-E85B-41F9-8C75-95BED0A25756}"/>
    <dgm:cxn modelId="{C9BD320F-D4DE-4899-8433-7F5A000EE10F}" type="presOf" srcId="{2435239F-8516-44AE-AE8E-DD70E6B89246}" destId="{4186A975-7A04-46E9-B5DB-E670771821FF}" srcOrd="0" destOrd="1" presId="urn:microsoft.com/office/officeart/2005/8/layout/vList6"/>
    <dgm:cxn modelId="{33B5C230-1FBB-4252-9692-1A963A1F675C}" type="presOf" srcId="{0D31FE40-8856-45D5-9F59-682B052FA5A5}" destId="{7F7DB926-38F0-4C36-89CA-01EF380BC75A}" srcOrd="0" destOrd="0" presId="urn:microsoft.com/office/officeart/2005/8/layout/vList6"/>
    <dgm:cxn modelId="{8AF9E27A-A8F5-402B-AFE1-71DF9BCE4CAF}" srcId="{0D31FE40-8856-45D5-9F59-682B052FA5A5}" destId="{8014110F-797C-4792-A3E1-3A56409EE7C0}" srcOrd="5" destOrd="0" parTransId="{DE16F0A8-02A0-4A12-A58B-C00169F51603}" sibTransId="{7EDEC53B-6BEF-44B7-9990-E527E8DFBE5C}"/>
    <dgm:cxn modelId="{9BB7DDFA-B0BD-4784-878E-5A1642462556}" type="presOf" srcId="{3990F7F9-B7FC-4B07-9605-C11E4FCE8D51}" destId="{4186A975-7A04-46E9-B5DB-E670771821FF}" srcOrd="0" destOrd="7" presId="urn:microsoft.com/office/officeart/2005/8/layout/vList6"/>
    <dgm:cxn modelId="{C6938503-FAFB-41F5-8BCC-8B9E387CF803}" type="presOf" srcId="{CCCF5DD9-45C0-43D2-B12B-BBB443CC93F7}" destId="{A85C383F-2C52-41F1-8636-5AB8C724A450}" srcOrd="0" destOrd="0" presId="urn:microsoft.com/office/officeart/2005/8/layout/vList6"/>
    <dgm:cxn modelId="{DD6DAC44-5AAC-40CA-9C1C-8E33F66E4D9A}" srcId="{CCCF5DD9-45C0-43D2-B12B-BBB443CC93F7}" destId="{0D31FE40-8856-45D5-9F59-682B052FA5A5}" srcOrd="0" destOrd="0" parTransId="{9A820690-EC67-4EB6-A590-99014F770BF5}" sibTransId="{DBDB768E-DA17-4B64-AA49-F8DB750577F2}"/>
    <dgm:cxn modelId="{1280D7BF-23B6-473E-81C8-AE05B1E38603}" type="presOf" srcId="{864FD333-16FA-4468-AB51-05A880585FA9}" destId="{4186A975-7A04-46E9-B5DB-E670771821FF}" srcOrd="0" destOrd="0" presId="urn:microsoft.com/office/officeart/2005/8/layout/vList6"/>
    <dgm:cxn modelId="{03461657-5741-47AC-8C92-BB5F7F82C288}" srcId="{0D31FE40-8856-45D5-9F59-682B052FA5A5}" destId="{864FD333-16FA-4468-AB51-05A880585FA9}" srcOrd="0" destOrd="0" parTransId="{A132C33D-F2C8-404D-A023-3F577C19CB36}" sibTransId="{C100888D-B1D2-4DD8-B31E-810314B6242D}"/>
    <dgm:cxn modelId="{245C921F-6C3B-41AA-B48E-F9D99C422AAD}" srcId="{0D31FE40-8856-45D5-9F59-682B052FA5A5}" destId="{BBC0DC3D-F759-43F5-BC91-B62DAC9B253E}" srcOrd="3" destOrd="0" parTransId="{9EA50BB7-3E29-45C0-9ADA-36B396DEEEA4}" sibTransId="{84D3FEC9-F60C-4A97-839E-EF02DA6B2BE3}"/>
    <dgm:cxn modelId="{DC5B7779-6446-4DE8-B5E6-B6F9BFBB119F}" type="presOf" srcId="{D0D80CB1-DA51-4B7E-B7A0-E577613EE8F5}" destId="{4186A975-7A04-46E9-B5DB-E670771821FF}" srcOrd="0" destOrd="4" presId="urn:microsoft.com/office/officeart/2005/8/layout/vList6"/>
    <dgm:cxn modelId="{5B10515C-875D-49F8-B5AC-526CA09CA09C}" type="presOf" srcId="{BBC0DC3D-F759-43F5-BC91-B62DAC9B253E}" destId="{4186A975-7A04-46E9-B5DB-E670771821FF}" srcOrd="0" destOrd="3" presId="urn:microsoft.com/office/officeart/2005/8/layout/vList6"/>
    <dgm:cxn modelId="{EBCBCD0E-6DDE-4573-82FA-1F629C8BAB75}" type="presOf" srcId="{F99D2634-9C00-43FE-82D0-4AE9D692548F}" destId="{4186A975-7A04-46E9-B5DB-E670771821FF}" srcOrd="0" destOrd="2" presId="urn:microsoft.com/office/officeart/2005/8/layout/vList6"/>
    <dgm:cxn modelId="{B98A01D8-148F-427E-A4E9-1765E73747D8}" type="presOf" srcId="{25274835-1C1A-4F47-9CA9-2BEED9D5B1C8}" destId="{4186A975-7A04-46E9-B5DB-E670771821FF}" srcOrd="0" destOrd="6" presId="urn:microsoft.com/office/officeart/2005/8/layout/vList6"/>
    <dgm:cxn modelId="{54612815-62E9-43FD-83C0-B4179E828447}" srcId="{0D31FE40-8856-45D5-9F59-682B052FA5A5}" destId="{25274835-1C1A-4F47-9CA9-2BEED9D5B1C8}" srcOrd="6" destOrd="0" parTransId="{AE7E527D-ED4D-4A24-A128-2EBFD9E3841B}" sibTransId="{71D56ED8-1F86-45D9-BF1C-BC6C7176DBFD}"/>
    <dgm:cxn modelId="{C46D1281-A720-4DF5-9351-D5AE265D867D}" type="presOf" srcId="{8014110F-797C-4792-A3E1-3A56409EE7C0}" destId="{4186A975-7A04-46E9-B5DB-E670771821FF}" srcOrd="0" destOrd="5" presId="urn:microsoft.com/office/officeart/2005/8/layout/vList6"/>
    <dgm:cxn modelId="{3A954AF8-BB9E-49B2-B470-F7BCDBE6C225}" srcId="{0D31FE40-8856-45D5-9F59-682B052FA5A5}" destId="{D0D80CB1-DA51-4B7E-B7A0-E577613EE8F5}" srcOrd="4" destOrd="0" parTransId="{56B9BB87-70F9-400D-958A-F801275027FE}" sibTransId="{1695745A-498A-4DC8-AA04-C278E70E23DA}"/>
    <dgm:cxn modelId="{B6007D15-915E-4D1D-8B2E-27C562C6946D}" srcId="{0D31FE40-8856-45D5-9F59-682B052FA5A5}" destId="{2435239F-8516-44AE-AE8E-DD70E6B89246}" srcOrd="1" destOrd="0" parTransId="{57329722-B1F9-472F-99C8-C3695C6F315A}" sibTransId="{D4063B99-9598-45B4-9006-6BA810FF3541}"/>
    <dgm:cxn modelId="{EDD8ADF5-03A0-4CC0-85E7-BD5704C1AC05}" srcId="{0D31FE40-8856-45D5-9F59-682B052FA5A5}" destId="{F99D2634-9C00-43FE-82D0-4AE9D692548F}" srcOrd="2" destOrd="0" parTransId="{8DF55D40-E7DC-48B1-AEEF-71652D6ACD61}" sibTransId="{CDAB42AB-1C37-4C38-98FD-70C569B319AB}"/>
    <dgm:cxn modelId="{F765EF86-4941-419D-AC4F-3EE0C641660E}" type="presParOf" srcId="{A85C383F-2C52-41F1-8636-5AB8C724A450}" destId="{5125BDE6-2A54-48AC-AA0C-4227BCC065F0}" srcOrd="0" destOrd="0" presId="urn:microsoft.com/office/officeart/2005/8/layout/vList6"/>
    <dgm:cxn modelId="{12579378-4641-4004-808C-65DA15015D16}" type="presParOf" srcId="{5125BDE6-2A54-48AC-AA0C-4227BCC065F0}" destId="{7F7DB926-38F0-4C36-89CA-01EF380BC75A}" srcOrd="0" destOrd="0" presId="urn:microsoft.com/office/officeart/2005/8/layout/vList6"/>
    <dgm:cxn modelId="{95621B27-E673-4D36-B162-5C1B4D716194}" type="presParOf" srcId="{5125BDE6-2A54-48AC-AA0C-4227BCC065F0}" destId="{4186A975-7A04-46E9-B5DB-E670771821FF}" srcOrd="1" destOrd="0" presId="urn:microsoft.com/office/officeart/2005/8/layout/vList6"/>
  </dgm:cxnLst>
  <dgm:bg/>
  <dgm:whole/>
  <dgm:extLst>
    <a:ext uri="http://schemas.microsoft.com/office/drawing/2008/diagram"/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468F721-909C-4BEC-9F50-F05F9AA19423}" type="doc">
      <dgm:prSet loTypeId="urn:microsoft.com/office/officeart/2005/8/layout/vList6" loCatId="process" qsTypeId="urn:microsoft.com/office/officeart/2005/8/quickstyle/simple1#6" qsCatId="simple" csTypeId="urn:microsoft.com/office/officeart/2005/8/colors/accent1_2#6" csCatId="accent1" phldr="1"/>
      <dgm:spPr/>
      <dgm:t>
        <a:bodyPr/>
        <a:lstStyle/>
        <a:p>
          <a:endParaRPr lang="pt-BR"/>
        </a:p>
      </dgm:t>
    </dgm:pt>
    <dgm:pt modelId="{4FA81E81-EA3D-4813-9059-FBEB9700B2F9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METAS</a:t>
          </a:r>
          <a:endParaRPr lang="pt-BR" dirty="0">
            <a:solidFill>
              <a:schemeClr val="tx1"/>
            </a:solidFill>
          </a:endParaRPr>
        </a:p>
      </dgm:t>
    </dgm:pt>
    <dgm:pt modelId="{DF8AC1FA-9FEC-440D-8627-0F60E1690023}" type="parTrans" cxnId="{DB0C468A-C0EE-4B12-ACCF-EF1FD31B1FEC}">
      <dgm:prSet/>
      <dgm:spPr/>
      <dgm:t>
        <a:bodyPr/>
        <a:lstStyle/>
        <a:p>
          <a:endParaRPr lang="pt-BR"/>
        </a:p>
      </dgm:t>
    </dgm:pt>
    <dgm:pt modelId="{E4B7F933-1097-485A-9C19-FF7DF2485858}" type="sibTrans" cxnId="{DB0C468A-C0EE-4B12-ACCF-EF1FD31B1FEC}">
      <dgm:prSet/>
      <dgm:spPr/>
      <dgm:t>
        <a:bodyPr/>
        <a:lstStyle/>
        <a:p>
          <a:endParaRPr lang="pt-BR"/>
        </a:p>
      </dgm:t>
    </dgm:pt>
    <dgm:pt modelId="{125A3660-9025-49A1-B57F-22CE381B070D}">
      <dgm:prSet phldrT="[Texto]"/>
      <dgm:spPr/>
      <dgm:t>
        <a:bodyPr/>
        <a:lstStyle/>
        <a:p>
          <a:pPr algn="just"/>
          <a:r>
            <a:rPr lang="pt-BR" dirty="0" smtClean="0"/>
            <a:t>02 fiscais</a:t>
          </a:r>
          <a:endParaRPr lang="pt-BR" dirty="0"/>
        </a:p>
      </dgm:t>
    </dgm:pt>
    <dgm:pt modelId="{B074411D-573D-48A8-AFC0-690B6824FD33}" type="parTrans" cxnId="{BCF40945-C8D1-4C13-A1C2-57A915FB2A4F}">
      <dgm:prSet/>
      <dgm:spPr/>
      <dgm:t>
        <a:bodyPr/>
        <a:lstStyle/>
        <a:p>
          <a:endParaRPr lang="pt-BR"/>
        </a:p>
      </dgm:t>
    </dgm:pt>
    <dgm:pt modelId="{0C6F5B34-08DD-4877-B087-953A3D79650E}" type="sibTrans" cxnId="{BCF40945-C8D1-4C13-A1C2-57A915FB2A4F}">
      <dgm:prSet/>
      <dgm:spPr/>
      <dgm:t>
        <a:bodyPr/>
        <a:lstStyle/>
        <a:p>
          <a:endParaRPr lang="pt-BR"/>
        </a:p>
      </dgm:t>
    </dgm:pt>
    <dgm:pt modelId="{BD3B2B34-7EAF-4B38-B50C-7F5FE8FC846B}">
      <dgm:prSet phldrT="[Texto]"/>
      <dgm:spPr/>
      <dgm:t>
        <a:bodyPr/>
        <a:lstStyle/>
        <a:p>
          <a:pPr algn="just"/>
          <a:r>
            <a:rPr lang="pt-BR" dirty="0" smtClean="0"/>
            <a:t>Materiais permanentes e automóvel p/ efetivar as ações</a:t>
          </a:r>
          <a:endParaRPr lang="pt-BR" dirty="0"/>
        </a:p>
      </dgm:t>
    </dgm:pt>
    <dgm:pt modelId="{7B4245A5-27DA-4A65-BCC8-75A458F7C406}" type="parTrans" cxnId="{D49C08DF-F014-425E-84F0-D9197DD346CA}">
      <dgm:prSet/>
      <dgm:spPr/>
      <dgm:t>
        <a:bodyPr/>
        <a:lstStyle/>
        <a:p>
          <a:endParaRPr lang="pt-BR"/>
        </a:p>
      </dgm:t>
    </dgm:pt>
    <dgm:pt modelId="{B8D6E20E-8BC9-408E-9E0E-57DE30B3EF41}" type="sibTrans" cxnId="{D49C08DF-F014-425E-84F0-D9197DD346CA}">
      <dgm:prSet/>
      <dgm:spPr/>
      <dgm:t>
        <a:bodyPr/>
        <a:lstStyle/>
        <a:p>
          <a:endParaRPr lang="pt-BR"/>
        </a:p>
      </dgm:t>
    </dgm:pt>
    <dgm:pt modelId="{BECE4F38-7B7D-4980-B655-3CE8E32DE73C}">
      <dgm:prSet phldrT="[Texto]"/>
      <dgm:spPr/>
      <dgm:t>
        <a:bodyPr/>
        <a:lstStyle/>
        <a:p>
          <a:pPr algn="just"/>
          <a:endParaRPr lang="pt-BR" dirty="0"/>
        </a:p>
      </dgm:t>
    </dgm:pt>
    <dgm:pt modelId="{A1BFA253-9CAB-4751-9B89-9E64CA1A6CFD}" type="parTrans" cxnId="{24914DCD-C311-4D17-AFA5-350AD9D2917D}">
      <dgm:prSet/>
      <dgm:spPr/>
      <dgm:t>
        <a:bodyPr/>
        <a:lstStyle/>
        <a:p>
          <a:endParaRPr lang="pt-BR"/>
        </a:p>
      </dgm:t>
    </dgm:pt>
    <dgm:pt modelId="{94EAC07A-858A-43D0-AFDA-B6BD0145DA1E}" type="sibTrans" cxnId="{24914DCD-C311-4D17-AFA5-350AD9D2917D}">
      <dgm:prSet/>
      <dgm:spPr/>
      <dgm:t>
        <a:bodyPr/>
        <a:lstStyle/>
        <a:p>
          <a:endParaRPr lang="pt-BR"/>
        </a:p>
      </dgm:t>
    </dgm:pt>
    <dgm:pt modelId="{851EF87A-F249-4019-A0A5-5B1368798AA7}">
      <dgm:prSet phldrT="[Texto]"/>
      <dgm:spPr/>
      <dgm:t>
        <a:bodyPr/>
        <a:lstStyle/>
        <a:p>
          <a:pPr algn="just"/>
          <a:endParaRPr lang="pt-BR" dirty="0"/>
        </a:p>
      </dgm:t>
    </dgm:pt>
    <dgm:pt modelId="{96BF74CE-5BFC-4502-B5BB-28F1FAD389EA}" type="parTrans" cxnId="{A6E89AF8-6347-4D7C-A488-A30B75AEBB2E}">
      <dgm:prSet/>
      <dgm:spPr/>
      <dgm:t>
        <a:bodyPr/>
        <a:lstStyle/>
        <a:p>
          <a:endParaRPr lang="pt-BR"/>
        </a:p>
      </dgm:t>
    </dgm:pt>
    <dgm:pt modelId="{26449FFA-8B4D-458F-83A2-53AE9628953E}" type="sibTrans" cxnId="{A6E89AF8-6347-4D7C-A488-A30B75AEBB2E}">
      <dgm:prSet/>
      <dgm:spPr/>
      <dgm:t>
        <a:bodyPr/>
        <a:lstStyle/>
        <a:p>
          <a:endParaRPr lang="pt-BR"/>
        </a:p>
      </dgm:t>
    </dgm:pt>
    <dgm:pt modelId="{50528801-6D3C-4AD3-AB30-916D5514B86B}">
      <dgm:prSet phldrT="[Texto]"/>
      <dgm:spPr/>
      <dgm:t>
        <a:bodyPr/>
        <a:lstStyle/>
        <a:p>
          <a:pPr algn="just"/>
          <a:endParaRPr lang="pt-BR" dirty="0"/>
        </a:p>
      </dgm:t>
    </dgm:pt>
    <dgm:pt modelId="{5E2A1B29-04E9-4E0C-9AC4-56E6F529888E}" type="parTrans" cxnId="{866D7CFB-208D-4159-8187-F2137CD04497}">
      <dgm:prSet/>
      <dgm:spPr/>
      <dgm:t>
        <a:bodyPr/>
        <a:lstStyle/>
        <a:p>
          <a:endParaRPr lang="pt-BR"/>
        </a:p>
      </dgm:t>
    </dgm:pt>
    <dgm:pt modelId="{3870C58D-F459-41B2-AA64-39D4F9CB5487}" type="sibTrans" cxnId="{866D7CFB-208D-4159-8187-F2137CD04497}">
      <dgm:prSet/>
      <dgm:spPr/>
      <dgm:t>
        <a:bodyPr/>
        <a:lstStyle/>
        <a:p>
          <a:endParaRPr lang="pt-BR"/>
        </a:p>
      </dgm:t>
    </dgm:pt>
    <dgm:pt modelId="{F252FFA4-6D1D-46CA-83FF-FD7B4F6B9E0A}" type="pres">
      <dgm:prSet presAssocID="{7468F721-909C-4BEC-9F50-F05F9AA1942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0832C0A5-1A30-4F60-BFD2-121046C5C8C7}" type="pres">
      <dgm:prSet presAssocID="{4FA81E81-EA3D-4813-9059-FBEB9700B2F9}" presName="linNode" presStyleCnt="0"/>
      <dgm:spPr/>
    </dgm:pt>
    <dgm:pt modelId="{40C748BD-4E00-4F10-9DA6-2AD75026F9CA}" type="pres">
      <dgm:prSet presAssocID="{4FA81E81-EA3D-4813-9059-FBEB9700B2F9}" presName="parentShp" presStyleLbl="node1" presStyleIdx="0" presStyleCnt="1" custLinFactNeighborX="647" custLinFactNeighborY="38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F796452-1F0A-4C7E-9F4C-A195F67D7710}" type="pres">
      <dgm:prSet presAssocID="{4FA81E81-EA3D-4813-9059-FBEB9700B2F9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66D7CFB-208D-4159-8187-F2137CD04497}" srcId="{4FA81E81-EA3D-4813-9059-FBEB9700B2F9}" destId="{50528801-6D3C-4AD3-AB30-916D5514B86B}" srcOrd="2" destOrd="0" parTransId="{5E2A1B29-04E9-4E0C-9AC4-56E6F529888E}" sibTransId="{3870C58D-F459-41B2-AA64-39D4F9CB5487}"/>
    <dgm:cxn modelId="{F2A9C82C-FB1F-4383-8A08-6FA7A98AB478}" type="presOf" srcId="{7468F721-909C-4BEC-9F50-F05F9AA19423}" destId="{F252FFA4-6D1D-46CA-83FF-FD7B4F6B9E0A}" srcOrd="0" destOrd="0" presId="urn:microsoft.com/office/officeart/2005/8/layout/vList6"/>
    <dgm:cxn modelId="{9BCF0190-514F-428F-AA20-994A9BA5604C}" type="presOf" srcId="{4FA81E81-EA3D-4813-9059-FBEB9700B2F9}" destId="{40C748BD-4E00-4F10-9DA6-2AD75026F9CA}" srcOrd="0" destOrd="0" presId="urn:microsoft.com/office/officeart/2005/8/layout/vList6"/>
    <dgm:cxn modelId="{BCF40945-C8D1-4C13-A1C2-57A915FB2A4F}" srcId="{4FA81E81-EA3D-4813-9059-FBEB9700B2F9}" destId="{125A3660-9025-49A1-B57F-22CE381B070D}" srcOrd="3" destOrd="0" parTransId="{B074411D-573D-48A8-AFC0-690B6824FD33}" sibTransId="{0C6F5B34-08DD-4877-B087-953A3D79650E}"/>
    <dgm:cxn modelId="{112629EC-37EA-4520-91CF-B6FA81DCD4B2}" type="presOf" srcId="{125A3660-9025-49A1-B57F-22CE381B070D}" destId="{6F796452-1F0A-4C7E-9F4C-A195F67D7710}" srcOrd="0" destOrd="3" presId="urn:microsoft.com/office/officeart/2005/8/layout/vList6"/>
    <dgm:cxn modelId="{A0404764-0343-4953-976C-72B4BD1615FE}" type="presOf" srcId="{BECE4F38-7B7D-4980-B655-3CE8E32DE73C}" destId="{6F796452-1F0A-4C7E-9F4C-A195F67D7710}" srcOrd="0" destOrd="0" presId="urn:microsoft.com/office/officeart/2005/8/layout/vList6"/>
    <dgm:cxn modelId="{A6E89AF8-6347-4D7C-A488-A30B75AEBB2E}" srcId="{4FA81E81-EA3D-4813-9059-FBEB9700B2F9}" destId="{851EF87A-F249-4019-A0A5-5B1368798AA7}" srcOrd="1" destOrd="0" parTransId="{96BF74CE-5BFC-4502-B5BB-28F1FAD389EA}" sibTransId="{26449FFA-8B4D-458F-83A2-53AE9628953E}"/>
    <dgm:cxn modelId="{D49C08DF-F014-425E-84F0-D9197DD346CA}" srcId="{4FA81E81-EA3D-4813-9059-FBEB9700B2F9}" destId="{BD3B2B34-7EAF-4B38-B50C-7F5FE8FC846B}" srcOrd="4" destOrd="0" parTransId="{7B4245A5-27DA-4A65-BCC8-75A458F7C406}" sibTransId="{B8D6E20E-8BC9-408E-9E0E-57DE30B3EF41}"/>
    <dgm:cxn modelId="{01751098-772F-4A70-BDB3-51C1763F4CFC}" type="presOf" srcId="{851EF87A-F249-4019-A0A5-5B1368798AA7}" destId="{6F796452-1F0A-4C7E-9F4C-A195F67D7710}" srcOrd="0" destOrd="1" presId="urn:microsoft.com/office/officeart/2005/8/layout/vList6"/>
    <dgm:cxn modelId="{AC317A2A-CBC5-4B0C-B0A7-40515EC08652}" type="presOf" srcId="{50528801-6D3C-4AD3-AB30-916D5514B86B}" destId="{6F796452-1F0A-4C7E-9F4C-A195F67D7710}" srcOrd="0" destOrd="2" presId="urn:microsoft.com/office/officeart/2005/8/layout/vList6"/>
    <dgm:cxn modelId="{445717A0-66C7-4C17-9959-A5F7CF91DB43}" type="presOf" srcId="{BD3B2B34-7EAF-4B38-B50C-7F5FE8FC846B}" destId="{6F796452-1F0A-4C7E-9F4C-A195F67D7710}" srcOrd="0" destOrd="4" presId="urn:microsoft.com/office/officeart/2005/8/layout/vList6"/>
    <dgm:cxn modelId="{DB0C468A-C0EE-4B12-ACCF-EF1FD31B1FEC}" srcId="{7468F721-909C-4BEC-9F50-F05F9AA19423}" destId="{4FA81E81-EA3D-4813-9059-FBEB9700B2F9}" srcOrd="0" destOrd="0" parTransId="{DF8AC1FA-9FEC-440D-8627-0F60E1690023}" sibTransId="{E4B7F933-1097-485A-9C19-FF7DF2485858}"/>
    <dgm:cxn modelId="{24914DCD-C311-4D17-AFA5-350AD9D2917D}" srcId="{4FA81E81-EA3D-4813-9059-FBEB9700B2F9}" destId="{BECE4F38-7B7D-4980-B655-3CE8E32DE73C}" srcOrd="0" destOrd="0" parTransId="{A1BFA253-9CAB-4751-9B89-9E64CA1A6CFD}" sibTransId="{94EAC07A-858A-43D0-AFDA-B6BD0145DA1E}"/>
    <dgm:cxn modelId="{8EA0C7A9-13BA-48AF-86E9-5E77B8A6A3B4}" type="presParOf" srcId="{F252FFA4-6D1D-46CA-83FF-FD7B4F6B9E0A}" destId="{0832C0A5-1A30-4F60-BFD2-121046C5C8C7}" srcOrd="0" destOrd="0" presId="urn:microsoft.com/office/officeart/2005/8/layout/vList6"/>
    <dgm:cxn modelId="{CF4243AB-ED92-4734-9A80-341209785083}" type="presParOf" srcId="{0832C0A5-1A30-4F60-BFD2-121046C5C8C7}" destId="{40C748BD-4E00-4F10-9DA6-2AD75026F9CA}" srcOrd="0" destOrd="0" presId="urn:microsoft.com/office/officeart/2005/8/layout/vList6"/>
    <dgm:cxn modelId="{056DFA1E-6AC0-47F4-A3B2-FE5BA1A4FCBE}" type="presParOf" srcId="{0832C0A5-1A30-4F60-BFD2-121046C5C8C7}" destId="{6F796452-1F0A-4C7E-9F4C-A195F67D7710}" srcOrd="1" destOrd="0" presId="urn:microsoft.com/office/officeart/2005/8/layout/vList6"/>
  </dgm:cxnLst>
  <dgm:bg/>
  <dgm:whole/>
  <dgm:extLst>
    <a:ext uri="http://schemas.microsoft.com/office/drawing/2008/diagram"/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3077E87-4207-4F8C-BF57-754A602B7D68}" type="doc">
      <dgm:prSet loTypeId="urn:microsoft.com/office/officeart/2005/8/layout/vList6" loCatId="list" qsTypeId="urn:microsoft.com/office/officeart/2005/8/quickstyle/simple1#7" qsCatId="simple" csTypeId="urn:microsoft.com/office/officeart/2005/8/colors/accent1_2#7" csCatId="accent1" phldr="1"/>
      <dgm:spPr/>
      <dgm:t>
        <a:bodyPr/>
        <a:lstStyle/>
        <a:p>
          <a:endParaRPr lang="pt-BR"/>
        </a:p>
      </dgm:t>
    </dgm:pt>
    <dgm:pt modelId="{68C1C056-C689-42EC-81CD-71FBA1A483BE}">
      <dgm:prSet phldrT="[Texto]"/>
      <dgm:spPr/>
      <dgm:t>
        <a:bodyPr/>
        <a:lstStyle/>
        <a:p>
          <a:r>
            <a:rPr lang="pt-BR" b="0" dirty="0" smtClean="0">
              <a:solidFill>
                <a:schemeClr val="tx1"/>
              </a:solidFill>
            </a:rPr>
            <a:t>METAS</a:t>
          </a:r>
          <a:endParaRPr lang="pt-BR" b="0" dirty="0">
            <a:solidFill>
              <a:schemeClr val="tx1"/>
            </a:solidFill>
          </a:endParaRPr>
        </a:p>
      </dgm:t>
    </dgm:pt>
    <dgm:pt modelId="{E93F564C-8698-4F92-9FFF-1696B212D734}" type="parTrans" cxnId="{1D53D53D-FF1A-46FE-B40A-10D63CD29317}">
      <dgm:prSet/>
      <dgm:spPr/>
      <dgm:t>
        <a:bodyPr/>
        <a:lstStyle/>
        <a:p>
          <a:endParaRPr lang="pt-BR"/>
        </a:p>
      </dgm:t>
    </dgm:pt>
    <dgm:pt modelId="{CD4654C7-D424-421D-A603-FA58EF7A6B86}" type="sibTrans" cxnId="{1D53D53D-FF1A-46FE-B40A-10D63CD29317}">
      <dgm:prSet/>
      <dgm:spPr/>
      <dgm:t>
        <a:bodyPr/>
        <a:lstStyle/>
        <a:p>
          <a:endParaRPr lang="pt-BR"/>
        </a:p>
      </dgm:t>
    </dgm:pt>
    <dgm:pt modelId="{E83D4282-EE7D-4A75-B8F3-16B9F0282605}">
      <dgm:prSet phldrT="[Texto]"/>
      <dgm:spPr/>
      <dgm:t>
        <a:bodyPr/>
        <a:lstStyle/>
        <a:p>
          <a:r>
            <a:rPr lang="pt-BR" dirty="0" smtClean="0"/>
            <a:t>Insumos p/ campanhas</a:t>
          </a:r>
          <a:endParaRPr lang="pt-BR" dirty="0"/>
        </a:p>
      </dgm:t>
    </dgm:pt>
    <dgm:pt modelId="{1F291D6E-D67D-41EF-BF10-58A0A2F938DA}" type="parTrans" cxnId="{E3C6D6CC-90E3-4BF9-8AAC-EE4285A8E0B6}">
      <dgm:prSet/>
      <dgm:spPr/>
      <dgm:t>
        <a:bodyPr/>
        <a:lstStyle/>
        <a:p>
          <a:endParaRPr lang="pt-BR"/>
        </a:p>
      </dgm:t>
    </dgm:pt>
    <dgm:pt modelId="{39E48AB9-0329-46D1-B28B-80AEEC09D713}" type="sibTrans" cxnId="{E3C6D6CC-90E3-4BF9-8AAC-EE4285A8E0B6}">
      <dgm:prSet/>
      <dgm:spPr/>
      <dgm:t>
        <a:bodyPr/>
        <a:lstStyle/>
        <a:p>
          <a:endParaRPr lang="pt-BR"/>
        </a:p>
      </dgm:t>
    </dgm:pt>
    <dgm:pt modelId="{E566F174-76F8-4F84-B54E-C6B4C6B13232}">
      <dgm:prSet phldrT="[Texto]"/>
      <dgm:spPr/>
      <dgm:t>
        <a:bodyPr/>
        <a:lstStyle/>
        <a:p>
          <a:r>
            <a:rPr lang="pt-BR" dirty="0" err="1" smtClean="0"/>
            <a:t>Multimistura</a:t>
          </a:r>
          <a:endParaRPr lang="pt-BR" dirty="0"/>
        </a:p>
      </dgm:t>
    </dgm:pt>
    <dgm:pt modelId="{E82D55BB-6AF3-4AC6-9E40-BE044E20BF5E}" type="parTrans" cxnId="{8C5A7C9D-0347-4A9B-8ADA-52CCBCD5E42F}">
      <dgm:prSet/>
      <dgm:spPr/>
      <dgm:t>
        <a:bodyPr/>
        <a:lstStyle/>
        <a:p>
          <a:endParaRPr lang="pt-BR"/>
        </a:p>
      </dgm:t>
    </dgm:pt>
    <dgm:pt modelId="{21A24BFA-1AA1-49F7-86B9-E892B4C0A5A4}" type="sibTrans" cxnId="{8C5A7C9D-0347-4A9B-8ADA-52CCBCD5E42F}">
      <dgm:prSet/>
      <dgm:spPr/>
      <dgm:t>
        <a:bodyPr/>
        <a:lstStyle/>
        <a:p>
          <a:endParaRPr lang="pt-BR"/>
        </a:p>
      </dgm:t>
    </dgm:pt>
    <dgm:pt modelId="{59883330-AA32-47D3-9EE2-7FF494C598B9}">
      <dgm:prSet phldrT="[Texto]"/>
      <dgm:spPr/>
      <dgm:t>
        <a:bodyPr/>
        <a:lstStyle/>
        <a:p>
          <a:endParaRPr lang="pt-BR" dirty="0"/>
        </a:p>
      </dgm:t>
    </dgm:pt>
    <dgm:pt modelId="{31088038-A7CC-4210-87CC-2BD831E4FE17}" type="parTrans" cxnId="{A46131A5-0DBF-4D30-90F8-172C8E7A3599}">
      <dgm:prSet/>
      <dgm:spPr/>
      <dgm:t>
        <a:bodyPr/>
        <a:lstStyle/>
        <a:p>
          <a:endParaRPr lang="pt-BR"/>
        </a:p>
      </dgm:t>
    </dgm:pt>
    <dgm:pt modelId="{020D97B0-BD06-4166-B1A9-242FB869702C}" type="sibTrans" cxnId="{A46131A5-0DBF-4D30-90F8-172C8E7A3599}">
      <dgm:prSet/>
      <dgm:spPr/>
      <dgm:t>
        <a:bodyPr/>
        <a:lstStyle/>
        <a:p>
          <a:endParaRPr lang="pt-BR"/>
        </a:p>
      </dgm:t>
    </dgm:pt>
    <dgm:pt modelId="{2AED7229-A4D0-4952-A240-629FB7956B20}">
      <dgm:prSet phldrT="[Texto]"/>
      <dgm:spPr/>
      <dgm:t>
        <a:bodyPr/>
        <a:lstStyle/>
        <a:p>
          <a:endParaRPr lang="pt-BR" dirty="0"/>
        </a:p>
      </dgm:t>
    </dgm:pt>
    <dgm:pt modelId="{66059F25-AC48-447F-9DFD-333927A6F542}" type="parTrans" cxnId="{025B140B-2A3D-45B9-A6FB-99EDB013FEFE}">
      <dgm:prSet/>
      <dgm:spPr/>
      <dgm:t>
        <a:bodyPr/>
        <a:lstStyle/>
        <a:p>
          <a:endParaRPr lang="pt-BR"/>
        </a:p>
      </dgm:t>
    </dgm:pt>
    <dgm:pt modelId="{A956760C-BA68-42E5-B9E7-775AD4931C7B}" type="sibTrans" cxnId="{025B140B-2A3D-45B9-A6FB-99EDB013FEFE}">
      <dgm:prSet/>
      <dgm:spPr/>
      <dgm:t>
        <a:bodyPr/>
        <a:lstStyle/>
        <a:p>
          <a:endParaRPr lang="pt-BR"/>
        </a:p>
      </dgm:t>
    </dgm:pt>
    <dgm:pt modelId="{5C48C5FB-1194-42CA-B75D-AA794684ECB0}">
      <dgm:prSet phldrT="[Texto]"/>
      <dgm:spPr/>
      <dgm:t>
        <a:bodyPr/>
        <a:lstStyle/>
        <a:p>
          <a:r>
            <a:rPr lang="pt-BR" dirty="0" smtClean="0"/>
            <a:t>Alimentação das equipes atuantes</a:t>
          </a:r>
          <a:endParaRPr lang="pt-BR" dirty="0"/>
        </a:p>
      </dgm:t>
    </dgm:pt>
    <dgm:pt modelId="{78FAC467-EE4F-4C6A-84AD-2FEAEF37A42E}" type="parTrans" cxnId="{64DDFF98-53E2-4EF5-B38E-9A5D443CBAD4}">
      <dgm:prSet/>
      <dgm:spPr/>
      <dgm:t>
        <a:bodyPr/>
        <a:lstStyle/>
        <a:p>
          <a:endParaRPr lang="pt-BR"/>
        </a:p>
      </dgm:t>
    </dgm:pt>
    <dgm:pt modelId="{2AB144B4-F466-491D-B192-204C88F8889C}" type="sibTrans" cxnId="{64DDFF98-53E2-4EF5-B38E-9A5D443CBAD4}">
      <dgm:prSet/>
      <dgm:spPr/>
      <dgm:t>
        <a:bodyPr/>
        <a:lstStyle/>
        <a:p>
          <a:endParaRPr lang="pt-BR"/>
        </a:p>
      </dgm:t>
    </dgm:pt>
    <dgm:pt modelId="{ED4646E8-9836-402C-8F41-C6112A0289DD}" type="pres">
      <dgm:prSet presAssocID="{C3077E87-4207-4F8C-BF57-754A602B7D6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8EDD9A94-4A9F-4D93-A2C7-C18F6F637748}" type="pres">
      <dgm:prSet presAssocID="{68C1C056-C689-42EC-81CD-71FBA1A483BE}" presName="linNode" presStyleCnt="0"/>
      <dgm:spPr/>
    </dgm:pt>
    <dgm:pt modelId="{DCC44753-B53D-4A01-9500-0B65B280CB8C}" type="pres">
      <dgm:prSet presAssocID="{68C1C056-C689-42EC-81CD-71FBA1A483BE}" presName="parentShp" presStyleLbl="node1" presStyleIdx="0" presStyleCnt="1" custLinFactNeighborX="-1322" custLinFactNeighborY="79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2E83906-1A9F-4B5F-929F-36C0ACD15F7F}" type="pres">
      <dgm:prSet presAssocID="{68C1C056-C689-42EC-81CD-71FBA1A483BE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A50BE5B-FC65-4633-AEA6-EFD3A9249353}" type="presOf" srcId="{E83D4282-EE7D-4A75-B8F3-16B9F0282605}" destId="{32E83906-1A9F-4B5F-929F-36C0ACD15F7F}" srcOrd="0" destOrd="2" presId="urn:microsoft.com/office/officeart/2005/8/layout/vList6"/>
    <dgm:cxn modelId="{A46131A5-0DBF-4D30-90F8-172C8E7A3599}" srcId="{68C1C056-C689-42EC-81CD-71FBA1A483BE}" destId="{59883330-AA32-47D3-9EE2-7FF494C598B9}" srcOrd="0" destOrd="0" parTransId="{31088038-A7CC-4210-87CC-2BD831E4FE17}" sibTransId="{020D97B0-BD06-4166-B1A9-242FB869702C}"/>
    <dgm:cxn modelId="{025B140B-2A3D-45B9-A6FB-99EDB013FEFE}" srcId="{68C1C056-C689-42EC-81CD-71FBA1A483BE}" destId="{2AED7229-A4D0-4952-A240-629FB7956B20}" srcOrd="1" destOrd="0" parTransId="{66059F25-AC48-447F-9DFD-333927A6F542}" sibTransId="{A956760C-BA68-42E5-B9E7-775AD4931C7B}"/>
    <dgm:cxn modelId="{C0CF4CA1-C759-438C-979E-713AF9657B71}" type="presOf" srcId="{59883330-AA32-47D3-9EE2-7FF494C598B9}" destId="{32E83906-1A9F-4B5F-929F-36C0ACD15F7F}" srcOrd="0" destOrd="0" presId="urn:microsoft.com/office/officeart/2005/8/layout/vList6"/>
    <dgm:cxn modelId="{A25CB4C8-C905-405A-9200-5945A8D0F956}" type="presOf" srcId="{E566F174-76F8-4F84-B54E-C6B4C6B13232}" destId="{32E83906-1A9F-4B5F-929F-36C0ACD15F7F}" srcOrd="0" destOrd="3" presId="urn:microsoft.com/office/officeart/2005/8/layout/vList6"/>
    <dgm:cxn modelId="{8C5A7C9D-0347-4A9B-8ADA-52CCBCD5E42F}" srcId="{68C1C056-C689-42EC-81CD-71FBA1A483BE}" destId="{E566F174-76F8-4F84-B54E-C6B4C6B13232}" srcOrd="3" destOrd="0" parTransId="{E82D55BB-6AF3-4AC6-9E40-BE044E20BF5E}" sibTransId="{21A24BFA-1AA1-49F7-86B9-E892B4C0A5A4}"/>
    <dgm:cxn modelId="{D408B83B-369D-4396-A40C-25F21E2E0353}" type="presOf" srcId="{2AED7229-A4D0-4952-A240-629FB7956B20}" destId="{32E83906-1A9F-4B5F-929F-36C0ACD15F7F}" srcOrd="0" destOrd="1" presId="urn:microsoft.com/office/officeart/2005/8/layout/vList6"/>
    <dgm:cxn modelId="{850FD205-7834-4556-B2C0-C51C68A6BAFA}" type="presOf" srcId="{C3077E87-4207-4F8C-BF57-754A602B7D68}" destId="{ED4646E8-9836-402C-8F41-C6112A0289DD}" srcOrd="0" destOrd="0" presId="urn:microsoft.com/office/officeart/2005/8/layout/vList6"/>
    <dgm:cxn modelId="{E3C6D6CC-90E3-4BF9-8AAC-EE4285A8E0B6}" srcId="{68C1C056-C689-42EC-81CD-71FBA1A483BE}" destId="{E83D4282-EE7D-4A75-B8F3-16B9F0282605}" srcOrd="2" destOrd="0" parTransId="{1F291D6E-D67D-41EF-BF10-58A0A2F938DA}" sibTransId="{39E48AB9-0329-46D1-B28B-80AEEC09D713}"/>
    <dgm:cxn modelId="{64DDFF98-53E2-4EF5-B38E-9A5D443CBAD4}" srcId="{68C1C056-C689-42EC-81CD-71FBA1A483BE}" destId="{5C48C5FB-1194-42CA-B75D-AA794684ECB0}" srcOrd="4" destOrd="0" parTransId="{78FAC467-EE4F-4C6A-84AD-2FEAEF37A42E}" sibTransId="{2AB144B4-F466-491D-B192-204C88F8889C}"/>
    <dgm:cxn modelId="{D59C32A5-6826-42E0-9051-72720F2AD51B}" type="presOf" srcId="{68C1C056-C689-42EC-81CD-71FBA1A483BE}" destId="{DCC44753-B53D-4A01-9500-0B65B280CB8C}" srcOrd="0" destOrd="0" presId="urn:microsoft.com/office/officeart/2005/8/layout/vList6"/>
    <dgm:cxn modelId="{F8144D86-88F0-4DBD-8629-239333E40A71}" type="presOf" srcId="{5C48C5FB-1194-42CA-B75D-AA794684ECB0}" destId="{32E83906-1A9F-4B5F-929F-36C0ACD15F7F}" srcOrd="0" destOrd="4" presId="urn:microsoft.com/office/officeart/2005/8/layout/vList6"/>
    <dgm:cxn modelId="{1D53D53D-FF1A-46FE-B40A-10D63CD29317}" srcId="{C3077E87-4207-4F8C-BF57-754A602B7D68}" destId="{68C1C056-C689-42EC-81CD-71FBA1A483BE}" srcOrd="0" destOrd="0" parTransId="{E93F564C-8698-4F92-9FFF-1696B212D734}" sibTransId="{CD4654C7-D424-421D-A603-FA58EF7A6B86}"/>
    <dgm:cxn modelId="{5E52D943-20C6-4956-9B07-BAC40E773C0D}" type="presParOf" srcId="{ED4646E8-9836-402C-8F41-C6112A0289DD}" destId="{8EDD9A94-4A9F-4D93-A2C7-C18F6F637748}" srcOrd="0" destOrd="0" presId="urn:microsoft.com/office/officeart/2005/8/layout/vList6"/>
    <dgm:cxn modelId="{54CAD309-DEDB-4268-AF61-AE25FB6CCCAF}" type="presParOf" srcId="{8EDD9A94-4A9F-4D93-A2C7-C18F6F637748}" destId="{DCC44753-B53D-4A01-9500-0B65B280CB8C}" srcOrd="0" destOrd="0" presId="urn:microsoft.com/office/officeart/2005/8/layout/vList6"/>
    <dgm:cxn modelId="{799E81A3-73C3-4B68-8682-A955E27FAC62}" type="presParOf" srcId="{8EDD9A94-4A9F-4D93-A2C7-C18F6F637748}" destId="{32E83906-1A9F-4B5F-929F-36C0ACD15F7F}" srcOrd="1" destOrd="0" presId="urn:microsoft.com/office/officeart/2005/8/layout/vList6"/>
  </dgm:cxnLst>
  <dgm:bg/>
  <dgm:whole/>
  <dgm:extLst>
    <a:ext uri="http://schemas.microsoft.com/office/drawing/2008/diagram"/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AE23ABA-A3BB-4A5F-A8EA-09E7F911DCA8}" type="doc">
      <dgm:prSet loTypeId="urn:microsoft.com/office/officeart/2005/8/layout/hList3" loCatId="list" qsTypeId="urn:microsoft.com/office/officeart/2005/8/quickstyle/simple1#8" qsCatId="simple" csTypeId="urn:microsoft.com/office/officeart/2005/8/colors/accent1_2#8" csCatId="accent1" phldr="1"/>
      <dgm:spPr/>
      <dgm:t>
        <a:bodyPr/>
        <a:lstStyle/>
        <a:p>
          <a:endParaRPr lang="pt-BR"/>
        </a:p>
      </dgm:t>
    </dgm:pt>
    <dgm:pt modelId="{EB7953E2-4E86-4EF0-8EE8-04F699DA2BAE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METAS</a:t>
          </a:r>
          <a:endParaRPr lang="pt-BR" dirty="0">
            <a:solidFill>
              <a:schemeClr val="tx1"/>
            </a:solidFill>
          </a:endParaRPr>
        </a:p>
      </dgm:t>
    </dgm:pt>
    <dgm:pt modelId="{55826232-1188-4971-B0F8-40941A1739A0}" type="parTrans" cxnId="{FEB067CC-73E4-4FF8-801C-7D10790392F3}">
      <dgm:prSet/>
      <dgm:spPr/>
      <dgm:t>
        <a:bodyPr/>
        <a:lstStyle/>
        <a:p>
          <a:endParaRPr lang="pt-BR"/>
        </a:p>
      </dgm:t>
    </dgm:pt>
    <dgm:pt modelId="{D4289805-9C98-46BF-8DB8-15DD3A068BB7}" type="sibTrans" cxnId="{FEB067CC-73E4-4FF8-801C-7D10790392F3}">
      <dgm:prSet/>
      <dgm:spPr/>
      <dgm:t>
        <a:bodyPr/>
        <a:lstStyle/>
        <a:p>
          <a:endParaRPr lang="pt-BR"/>
        </a:p>
      </dgm:t>
    </dgm:pt>
    <dgm:pt modelId="{BE4122D0-A721-4CE8-98C6-0480856F2523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CAMPANHAS DE VACINAÇÃO</a:t>
          </a:r>
          <a:endParaRPr lang="pt-BR" dirty="0">
            <a:solidFill>
              <a:schemeClr val="tx1"/>
            </a:solidFill>
          </a:endParaRPr>
        </a:p>
      </dgm:t>
    </dgm:pt>
    <dgm:pt modelId="{6D195670-108A-45E0-A11E-1065F7B9039B}" type="parTrans" cxnId="{7AEC044E-BF8D-4385-8C9D-9DF7CBE0F349}">
      <dgm:prSet/>
      <dgm:spPr/>
      <dgm:t>
        <a:bodyPr/>
        <a:lstStyle/>
        <a:p>
          <a:endParaRPr lang="pt-BR"/>
        </a:p>
      </dgm:t>
    </dgm:pt>
    <dgm:pt modelId="{E8EFB917-1EC7-4AE4-AA07-9D0BB0E07C58}" type="sibTrans" cxnId="{7AEC044E-BF8D-4385-8C9D-9DF7CBE0F349}">
      <dgm:prSet/>
      <dgm:spPr/>
      <dgm:t>
        <a:bodyPr/>
        <a:lstStyle/>
        <a:p>
          <a:endParaRPr lang="pt-BR"/>
        </a:p>
      </dgm:t>
    </dgm:pt>
    <dgm:pt modelId="{579D1001-1105-4B1E-B064-FA8B40A640B5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EDUCAÇÃO PERMANENTE</a:t>
          </a:r>
          <a:endParaRPr lang="pt-BR" dirty="0">
            <a:solidFill>
              <a:schemeClr val="tx1"/>
            </a:solidFill>
          </a:endParaRPr>
        </a:p>
      </dgm:t>
    </dgm:pt>
    <dgm:pt modelId="{2C86F571-A9DF-4918-A4E0-2929D43E8E36}" type="parTrans" cxnId="{59A61769-3F8C-48D1-821C-218A838B8B10}">
      <dgm:prSet/>
      <dgm:spPr/>
      <dgm:t>
        <a:bodyPr/>
        <a:lstStyle/>
        <a:p>
          <a:endParaRPr lang="pt-BR"/>
        </a:p>
      </dgm:t>
    </dgm:pt>
    <dgm:pt modelId="{1DB1578D-D5D6-4340-B3D2-AFE045F22B0E}" type="sibTrans" cxnId="{59A61769-3F8C-48D1-821C-218A838B8B10}">
      <dgm:prSet/>
      <dgm:spPr/>
      <dgm:t>
        <a:bodyPr/>
        <a:lstStyle/>
        <a:p>
          <a:endParaRPr lang="pt-BR"/>
        </a:p>
      </dgm:t>
    </dgm:pt>
    <dgm:pt modelId="{93441873-6A6E-453C-9053-4C3354B0B204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MATERIAIS  EDUCATIVOS</a:t>
          </a:r>
          <a:endParaRPr lang="pt-BR" dirty="0">
            <a:solidFill>
              <a:schemeClr val="tx1"/>
            </a:solidFill>
          </a:endParaRPr>
        </a:p>
      </dgm:t>
    </dgm:pt>
    <dgm:pt modelId="{F390352D-C633-4CAF-B4E1-28B2D0915A75}" type="parTrans" cxnId="{6AA39CA8-3E24-451F-8CD0-AFF1656BB074}">
      <dgm:prSet/>
      <dgm:spPr/>
      <dgm:t>
        <a:bodyPr/>
        <a:lstStyle/>
        <a:p>
          <a:endParaRPr lang="pt-BR"/>
        </a:p>
      </dgm:t>
    </dgm:pt>
    <dgm:pt modelId="{DBD1F6F6-BDA4-4F08-8043-C1F38D497EE9}" type="sibTrans" cxnId="{6AA39CA8-3E24-451F-8CD0-AFF1656BB074}">
      <dgm:prSet/>
      <dgm:spPr/>
      <dgm:t>
        <a:bodyPr/>
        <a:lstStyle/>
        <a:p>
          <a:endParaRPr lang="pt-BR"/>
        </a:p>
      </dgm:t>
    </dgm:pt>
    <dgm:pt modelId="{88B1AC3F-D68C-47EE-ACA1-A3963FCB1E45}" type="pres">
      <dgm:prSet presAssocID="{EAE23ABA-A3BB-4A5F-A8EA-09E7F911DCA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9C546E1-4575-422B-B054-950F9C49B9BF}" type="pres">
      <dgm:prSet presAssocID="{EB7953E2-4E86-4EF0-8EE8-04F699DA2BAE}" presName="roof" presStyleLbl="dkBgShp" presStyleIdx="0" presStyleCnt="2"/>
      <dgm:spPr/>
      <dgm:t>
        <a:bodyPr/>
        <a:lstStyle/>
        <a:p>
          <a:endParaRPr lang="pt-BR"/>
        </a:p>
      </dgm:t>
    </dgm:pt>
    <dgm:pt modelId="{06644129-92F5-41C9-B777-25C72C4191E6}" type="pres">
      <dgm:prSet presAssocID="{EB7953E2-4E86-4EF0-8EE8-04F699DA2BAE}" presName="pillars" presStyleCnt="0"/>
      <dgm:spPr/>
    </dgm:pt>
    <dgm:pt modelId="{C8E59315-1A9E-48CD-B6B8-D5BF80B765A3}" type="pres">
      <dgm:prSet presAssocID="{EB7953E2-4E86-4EF0-8EE8-04F699DA2BAE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31DFB9B-17C0-4E09-8812-BE9AEEFE2078}" type="pres">
      <dgm:prSet presAssocID="{579D1001-1105-4B1E-B064-FA8B40A640B5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439C3F6-0611-48FF-A22A-1D3F375B23F1}" type="pres">
      <dgm:prSet presAssocID="{93441873-6A6E-453C-9053-4C3354B0B204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7AC79E-B925-4A2B-A171-D44660FE0332}" type="pres">
      <dgm:prSet presAssocID="{EB7953E2-4E86-4EF0-8EE8-04F699DA2BAE}" presName="base" presStyleLbl="dkBgShp" presStyleIdx="1" presStyleCnt="2"/>
      <dgm:spPr/>
    </dgm:pt>
  </dgm:ptLst>
  <dgm:cxnLst>
    <dgm:cxn modelId="{59A61769-3F8C-48D1-821C-218A838B8B10}" srcId="{EB7953E2-4E86-4EF0-8EE8-04F699DA2BAE}" destId="{579D1001-1105-4B1E-B064-FA8B40A640B5}" srcOrd="1" destOrd="0" parTransId="{2C86F571-A9DF-4918-A4E0-2929D43E8E36}" sibTransId="{1DB1578D-D5D6-4340-B3D2-AFE045F22B0E}"/>
    <dgm:cxn modelId="{A6D0808F-4BDD-4555-9A6E-A8BD1A7ADE42}" type="presOf" srcId="{EB7953E2-4E86-4EF0-8EE8-04F699DA2BAE}" destId="{A9C546E1-4575-422B-B054-950F9C49B9BF}" srcOrd="0" destOrd="0" presId="urn:microsoft.com/office/officeart/2005/8/layout/hList3"/>
    <dgm:cxn modelId="{FEB067CC-73E4-4FF8-801C-7D10790392F3}" srcId="{EAE23ABA-A3BB-4A5F-A8EA-09E7F911DCA8}" destId="{EB7953E2-4E86-4EF0-8EE8-04F699DA2BAE}" srcOrd="0" destOrd="0" parTransId="{55826232-1188-4971-B0F8-40941A1739A0}" sibTransId="{D4289805-9C98-46BF-8DB8-15DD3A068BB7}"/>
    <dgm:cxn modelId="{7AEC044E-BF8D-4385-8C9D-9DF7CBE0F349}" srcId="{EB7953E2-4E86-4EF0-8EE8-04F699DA2BAE}" destId="{BE4122D0-A721-4CE8-98C6-0480856F2523}" srcOrd="0" destOrd="0" parTransId="{6D195670-108A-45E0-A11E-1065F7B9039B}" sibTransId="{E8EFB917-1EC7-4AE4-AA07-9D0BB0E07C58}"/>
    <dgm:cxn modelId="{2CFD1B7D-03A7-4172-B48C-A4980E990714}" type="presOf" srcId="{BE4122D0-A721-4CE8-98C6-0480856F2523}" destId="{C8E59315-1A9E-48CD-B6B8-D5BF80B765A3}" srcOrd="0" destOrd="0" presId="urn:microsoft.com/office/officeart/2005/8/layout/hList3"/>
    <dgm:cxn modelId="{373AA97E-057F-4D10-AAE0-60C98A795726}" type="presOf" srcId="{EAE23ABA-A3BB-4A5F-A8EA-09E7F911DCA8}" destId="{88B1AC3F-D68C-47EE-ACA1-A3963FCB1E45}" srcOrd="0" destOrd="0" presId="urn:microsoft.com/office/officeart/2005/8/layout/hList3"/>
    <dgm:cxn modelId="{D794000C-06BE-4AC5-B73D-F66BBD172560}" type="presOf" srcId="{579D1001-1105-4B1E-B064-FA8B40A640B5}" destId="{E31DFB9B-17C0-4E09-8812-BE9AEEFE2078}" srcOrd="0" destOrd="0" presId="urn:microsoft.com/office/officeart/2005/8/layout/hList3"/>
    <dgm:cxn modelId="{F6E7549B-6840-4295-83E5-88DF5E151AE7}" type="presOf" srcId="{93441873-6A6E-453C-9053-4C3354B0B204}" destId="{F439C3F6-0611-48FF-A22A-1D3F375B23F1}" srcOrd="0" destOrd="0" presId="urn:microsoft.com/office/officeart/2005/8/layout/hList3"/>
    <dgm:cxn modelId="{6AA39CA8-3E24-451F-8CD0-AFF1656BB074}" srcId="{EB7953E2-4E86-4EF0-8EE8-04F699DA2BAE}" destId="{93441873-6A6E-453C-9053-4C3354B0B204}" srcOrd="2" destOrd="0" parTransId="{F390352D-C633-4CAF-B4E1-28B2D0915A75}" sibTransId="{DBD1F6F6-BDA4-4F08-8043-C1F38D497EE9}"/>
    <dgm:cxn modelId="{6801F060-C3D0-4D58-8FE1-144B6AB91E46}" type="presParOf" srcId="{88B1AC3F-D68C-47EE-ACA1-A3963FCB1E45}" destId="{A9C546E1-4575-422B-B054-950F9C49B9BF}" srcOrd="0" destOrd="0" presId="urn:microsoft.com/office/officeart/2005/8/layout/hList3"/>
    <dgm:cxn modelId="{82F786DA-C849-49BC-87C2-A0798E0B55C9}" type="presParOf" srcId="{88B1AC3F-D68C-47EE-ACA1-A3963FCB1E45}" destId="{06644129-92F5-41C9-B777-25C72C4191E6}" srcOrd="1" destOrd="0" presId="urn:microsoft.com/office/officeart/2005/8/layout/hList3"/>
    <dgm:cxn modelId="{7117A2CF-2365-46DC-8E65-7065CE51469D}" type="presParOf" srcId="{06644129-92F5-41C9-B777-25C72C4191E6}" destId="{C8E59315-1A9E-48CD-B6B8-D5BF80B765A3}" srcOrd="0" destOrd="0" presId="urn:microsoft.com/office/officeart/2005/8/layout/hList3"/>
    <dgm:cxn modelId="{3AF414E3-EB81-441C-A3FE-9D8DC42024DB}" type="presParOf" srcId="{06644129-92F5-41C9-B777-25C72C4191E6}" destId="{E31DFB9B-17C0-4E09-8812-BE9AEEFE2078}" srcOrd="1" destOrd="0" presId="urn:microsoft.com/office/officeart/2005/8/layout/hList3"/>
    <dgm:cxn modelId="{6C860E24-B43C-4953-9BBA-9504F2C461DB}" type="presParOf" srcId="{06644129-92F5-41C9-B777-25C72C4191E6}" destId="{F439C3F6-0611-48FF-A22A-1D3F375B23F1}" srcOrd="2" destOrd="0" presId="urn:microsoft.com/office/officeart/2005/8/layout/hList3"/>
    <dgm:cxn modelId="{6501BAB2-2F2E-4964-BCB1-1B223210AF64}" type="presParOf" srcId="{88B1AC3F-D68C-47EE-ACA1-A3963FCB1E45}" destId="{B67AC79E-B925-4A2B-A171-D44660FE0332}" srcOrd="2" destOrd="0" presId="urn:microsoft.com/office/officeart/2005/8/layout/hList3"/>
  </dgm:cxnLst>
  <dgm:bg/>
  <dgm:whole/>
  <dgm:extLst>
    <a:ext uri="http://schemas.microsoft.com/office/drawing/2008/diagram"/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5799B8A-6C38-46B0-90C4-B585B0ACFE28}" type="doc">
      <dgm:prSet loTypeId="urn:microsoft.com/office/officeart/2005/8/layout/vList6" loCatId="list" qsTypeId="urn:microsoft.com/office/officeart/2005/8/quickstyle/simple1#9" qsCatId="simple" csTypeId="urn:microsoft.com/office/officeart/2005/8/colors/accent1_2#9" csCatId="accent1" phldr="1"/>
      <dgm:spPr/>
      <dgm:t>
        <a:bodyPr/>
        <a:lstStyle/>
        <a:p>
          <a:endParaRPr lang="pt-BR"/>
        </a:p>
      </dgm:t>
    </dgm:pt>
    <dgm:pt modelId="{27844359-584E-408E-A083-F2D8855B57C8}">
      <dgm:prSet phldrT="[Texto]"/>
      <dgm:spPr/>
      <dgm:t>
        <a:bodyPr/>
        <a:lstStyle/>
        <a:p>
          <a:r>
            <a:rPr lang="pt-BR" b="0" dirty="0" smtClean="0">
              <a:solidFill>
                <a:schemeClr val="tx1"/>
              </a:solidFill>
            </a:rPr>
            <a:t>METAS</a:t>
          </a:r>
          <a:endParaRPr lang="pt-BR" b="0" dirty="0">
            <a:solidFill>
              <a:schemeClr val="tx1"/>
            </a:solidFill>
          </a:endParaRPr>
        </a:p>
      </dgm:t>
    </dgm:pt>
    <dgm:pt modelId="{DC4E575F-9C97-4BB9-B154-84940AD3533B}" type="parTrans" cxnId="{48AF621F-37B8-4B58-B355-9E97B3F3DF40}">
      <dgm:prSet/>
      <dgm:spPr/>
      <dgm:t>
        <a:bodyPr/>
        <a:lstStyle/>
        <a:p>
          <a:endParaRPr lang="pt-BR"/>
        </a:p>
      </dgm:t>
    </dgm:pt>
    <dgm:pt modelId="{E2BC0CCA-4084-4688-AD5C-51075EEBAC8C}" type="sibTrans" cxnId="{48AF621F-37B8-4B58-B355-9E97B3F3DF40}">
      <dgm:prSet/>
      <dgm:spPr/>
      <dgm:t>
        <a:bodyPr/>
        <a:lstStyle/>
        <a:p>
          <a:endParaRPr lang="pt-BR"/>
        </a:p>
      </dgm:t>
    </dgm:pt>
    <dgm:pt modelId="{32CE11E1-26B7-41D7-85BB-D0CCCD3E55CD}">
      <dgm:prSet/>
      <dgm:spPr/>
      <dgm:t>
        <a:bodyPr/>
        <a:lstStyle/>
        <a:p>
          <a:pPr algn="just"/>
          <a:r>
            <a:rPr lang="pt-BR" dirty="0" smtClean="0"/>
            <a:t>Fazer parte da atuação das Redes </a:t>
          </a:r>
          <a:endParaRPr lang="pt-BR" dirty="0"/>
        </a:p>
      </dgm:t>
    </dgm:pt>
    <dgm:pt modelId="{C685CCAF-211C-45DE-B488-D5BEE0509DC1}" type="parTrans" cxnId="{5A0845EC-2A3E-491B-9F0A-E5D387F52446}">
      <dgm:prSet/>
      <dgm:spPr/>
      <dgm:t>
        <a:bodyPr/>
        <a:lstStyle/>
        <a:p>
          <a:endParaRPr lang="pt-BR"/>
        </a:p>
      </dgm:t>
    </dgm:pt>
    <dgm:pt modelId="{86D0087D-E176-47D0-900C-2ED7C661A040}" type="sibTrans" cxnId="{5A0845EC-2A3E-491B-9F0A-E5D387F52446}">
      <dgm:prSet/>
      <dgm:spPr/>
      <dgm:t>
        <a:bodyPr/>
        <a:lstStyle/>
        <a:p>
          <a:endParaRPr lang="pt-BR"/>
        </a:p>
      </dgm:t>
    </dgm:pt>
    <dgm:pt modelId="{AE299ED0-E302-4C52-B4CA-F3B89AACC352}">
      <dgm:prSet/>
      <dgm:spPr/>
      <dgm:t>
        <a:bodyPr/>
        <a:lstStyle/>
        <a:p>
          <a:pPr algn="just"/>
          <a:endParaRPr lang="pt-BR" dirty="0"/>
        </a:p>
      </dgm:t>
    </dgm:pt>
    <dgm:pt modelId="{65AECDB9-6071-468E-80EE-578490BE7E55}" type="parTrans" cxnId="{A7341FF9-FD49-4908-ACFE-C1E1A0AAB656}">
      <dgm:prSet/>
      <dgm:spPr/>
      <dgm:t>
        <a:bodyPr/>
        <a:lstStyle/>
        <a:p>
          <a:endParaRPr lang="pt-BR"/>
        </a:p>
      </dgm:t>
    </dgm:pt>
    <dgm:pt modelId="{7ED8B7BB-A531-4021-8B54-989DD84FD26F}" type="sibTrans" cxnId="{A7341FF9-FD49-4908-ACFE-C1E1A0AAB656}">
      <dgm:prSet/>
      <dgm:spPr/>
      <dgm:t>
        <a:bodyPr/>
        <a:lstStyle/>
        <a:p>
          <a:endParaRPr lang="pt-BR"/>
        </a:p>
      </dgm:t>
    </dgm:pt>
    <dgm:pt modelId="{939A8619-2AB4-44FF-8716-630F852D6390}" type="pres">
      <dgm:prSet presAssocID="{F5799B8A-6C38-46B0-90C4-B585B0ACFE2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7AC244DC-0006-4CBC-96C4-E1E8AA456FDD}" type="pres">
      <dgm:prSet presAssocID="{27844359-584E-408E-A083-F2D8855B57C8}" presName="linNode" presStyleCnt="0"/>
      <dgm:spPr/>
    </dgm:pt>
    <dgm:pt modelId="{5E20C002-3F31-4603-89D3-BA1EEA0357AA}" type="pres">
      <dgm:prSet presAssocID="{27844359-584E-408E-A083-F2D8855B57C8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B4CC1C9-CF93-409D-82E8-4921EA93BE2C}" type="pres">
      <dgm:prSet presAssocID="{27844359-584E-408E-A083-F2D8855B57C8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A0845EC-2A3E-491B-9F0A-E5D387F52446}" srcId="{27844359-584E-408E-A083-F2D8855B57C8}" destId="{32CE11E1-26B7-41D7-85BB-D0CCCD3E55CD}" srcOrd="1" destOrd="0" parTransId="{C685CCAF-211C-45DE-B488-D5BEE0509DC1}" sibTransId="{86D0087D-E176-47D0-900C-2ED7C661A040}"/>
    <dgm:cxn modelId="{48AF621F-37B8-4B58-B355-9E97B3F3DF40}" srcId="{F5799B8A-6C38-46B0-90C4-B585B0ACFE28}" destId="{27844359-584E-408E-A083-F2D8855B57C8}" srcOrd="0" destOrd="0" parTransId="{DC4E575F-9C97-4BB9-B154-84940AD3533B}" sibTransId="{E2BC0CCA-4084-4688-AD5C-51075EEBAC8C}"/>
    <dgm:cxn modelId="{A7341FF9-FD49-4908-ACFE-C1E1A0AAB656}" srcId="{27844359-584E-408E-A083-F2D8855B57C8}" destId="{AE299ED0-E302-4C52-B4CA-F3B89AACC352}" srcOrd="0" destOrd="0" parTransId="{65AECDB9-6071-468E-80EE-578490BE7E55}" sibTransId="{7ED8B7BB-A531-4021-8B54-989DD84FD26F}"/>
    <dgm:cxn modelId="{EF4DAFCA-EF62-4DD1-BA98-D66146705BC5}" type="presOf" srcId="{F5799B8A-6C38-46B0-90C4-B585B0ACFE28}" destId="{939A8619-2AB4-44FF-8716-630F852D6390}" srcOrd="0" destOrd="0" presId="urn:microsoft.com/office/officeart/2005/8/layout/vList6"/>
    <dgm:cxn modelId="{A2EA1F3B-E4A0-40B6-BE9E-21E8B2841E93}" type="presOf" srcId="{27844359-584E-408E-A083-F2D8855B57C8}" destId="{5E20C002-3F31-4603-89D3-BA1EEA0357AA}" srcOrd="0" destOrd="0" presId="urn:microsoft.com/office/officeart/2005/8/layout/vList6"/>
    <dgm:cxn modelId="{B96CC81A-DD0C-455D-B998-0080E99BEDCF}" type="presOf" srcId="{32CE11E1-26B7-41D7-85BB-D0CCCD3E55CD}" destId="{FB4CC1C9-CF93-409D-82E8-4921EA93BE2C}" srcOrd="0" destOrd="1" presId="urn:microsoft.com/office/officeart/2005/8/layout/vList6"/>
    <dgm:cxn modelId="{B4C1C4A9-9C2D-48E8-9BFD-997E83C913F0}" type="presOf" srcId="{AE299ED0-E302-4C52-B4CA-F3B89AACC352}" destId="{FB4CC1C9-CF93-409D-82E8-4921EA93BE2C}" srcOrd="0" destOrd="0" presId="urn:microsoft.com/office/officeart/2005/8/layout/vList6"/>
    <dgm:cxn modelId="{8ED46FBC-3E04-4261-B13D-61C2A7E5442A}" type="presParOf" srcId="{939A8619-2AB4-44FF-8716-630F852D6390}" destId="{7AC244DC-0006-4CBC-96C4-E1E8AA456FDD}" srcOrd="0" destOrd="0" presId="urn:microsoft.com/office/officeart/2005/8/layout/vList6"/>
    <dgm:cxn modelId="{E3A24FBD-2D6D-43E6-99AB-7DB9DC756D0A}" type="presParOf" srcId="{7AC244DC-0006-4CBC-96C4-E1E8AA456FDD}" destId="{5E20C002-3F31-4603-89D3-BA1EEA0357AA}" srcOrd="0" destOrd="0" presId="urn:microsoft.com/office/officeart/2005/8/layout/vList6"/>
    <dgm:cxn modelId="{67E06D0E-62DC-4F2A-8F1E-1C373FA0C88F}" type="presParOf" srcId="{7AC244DC-0006-4CBC-96C4-E1E8AA456FDD}" destId="{FB4CC1C9-CF93-409D-82E8-4921EA93BE2C}" srcOrd="1" destOrd="0" presId="urn:microsoft.com/office/officeart/2005/8/layout/vList6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#1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#1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9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entury Schoolbook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Schoolbook" pitchFamily="18" charset="0"/>
              </a:defRPr>
            </a:lvl1pPr>
          </a:lstStyle>
          <a:p>
            <a:pPr>
              <a:defRPr/>
            </a:pPr>
            <a:fld id="{E22E32F4-10E3-4422-95DF-54257F3091C1}" type="datetimeFigureOut">
              <a:rPr lang="pt-BR"/>
              <a:pPr>
                <a:defRPr/>
              </a:pPr>
              <a:t>05/09/2013</a:t>
            </a:fld>
            <a:endParaRPr lang="pt-BR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entury Schoolbook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Schoolbook" pitchFamily="18" charset="0"/>
              </a:defRPr>
            </a:lvl1pPr>
          </a:lstStyle>
          <a:p>
            <a:pPr>
              <a:defRPr/>
            </a:pPr>
            <a:fld id="{B509275E-408F-49E8-8F2A-5F177484821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ector reto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Conector reto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Conector reto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Conector reto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e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e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e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e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22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A0BA6-1A90-477D-9850-620204B4E4E6}" type="datetimeFigureOut">
              <a:rPr lang="pt-BR"/>
              <a:pPr>
                <a:defRPr/>
              </a:pPr>
              <a:t>05/09/2013</a:t>
            </a:fld>
            <a:endParaRPr lang="pt-BR"/>
          </a:p>
        </p:txBody>
      </p:sp>
      <p:sp>
        <p:nvSpPr>
          <p:cNvPr id="23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4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69859-056F-4745-8518-1C8FA51FEAE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5B82B-9ED9-4F06-B264-5583E0D4C6CC}" type="datetimeFigureOut">
              <a:rPr lang="pt-BR"/>
              <a:pPr>
                <a:defRPr/>
              </a:pPr>
              <a:t>05/09/2013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BAB85-8598-4EF2-AF72-51806A2464F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D3802-1537-4AC5-B454-EA9F5770E264}" type="datetimeFigureOut">
              <a:rPr lang="pt-BR"/>
              <a:pPr>
                <a:defRPr/>
              </a:pPr>
              <a:t>05/09/2013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9D757-246F-4EE6-9255-24E4C8166CB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2F5C0F1-6500-45F4-9D65-6EE19191B74A}" type="datetimeFigureOut">
              <a:rPr lang="pt-BR"/>
              <a:pPr>
                <a:defRPr/>
              </a:pPr>
              <a:t>05/09/2013</a:t>
            </a:fld>
            <a:endParaRPr lang="pt-BR"/>
          </a:p>
        </p:txBody>
      </p:sp>
      <p:sp>
        <p:nvSpPr>
          <p:cNvPr id="5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3F6BD26-7204-4FA1-8A18-0FD36CBA4F3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Conector reto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Conector reto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Conector reto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e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e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e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e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Conector reto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0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EC8D1-9597-4B7C-9F48-C282975CB5BC}" type="datetimeFigureOut">
              <a:rPr lang="pt-BR"/>
              <a:pPr>
                <a:defRPr/>
              </a:pPr>
              <a:t>05/09/2013</a:t>
            </a:fld>
            <a:endParaRPr lang="pt-BR"/>
          </a:p>
        </p:txBody>
      </p:sp>
      <p:sp>
        <p:nvSpPr>
          <p:cNvPr id="21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36364-0728-4F91-ABAC-42020093DB0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17EFC-2474-4B27-9AD8-5A9DA5DF9B73}" type="datetimeFigureOut">
              <a:rPr lang="pt-BR"/>
              <a:pPr>
                <a:defRPr/>
              </a:pPr>
              <a:t>05/09/2013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E8A73-4D09-4AE0-981A-2BA650253FF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D0D4A-5570-444B-BB43-19508897E379}" type="datetimeFigureOut">
              <a:rPr lang="pt-BR"/>
              <a:pPr>
                <a:defRPr/>
              </a:pPr>
              <a:t>05/09/2013</a:t>
            </a:fld>
            <a:endParaRPr lang="pt-BR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4BBD4-1CE8-4C1C-8D56-7494E3DCC81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8F62FDC-9106-4365-A6D5-0E5F9375184B}" type="datetimeFigureOut">
              <a:rPr lang="pt-BR"/>
              <a:pPr>
                <a:defRPr/>
              </a:pPr>
              <a:t>05/09/2013</a:t>
            </a:fld>
            <a:endParaRPr lang="pt-BR"/>
          </a:p>
        </p:txBody>
      </p:sp>
      <p:sp>
        <p:nvSpPr>
          <p:cNvPr id="4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D3E09A8-34D9-4625-919B-2C931BE1621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5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4B0D2-C536-4498-B620-CCE8773D1C8A}" type="datetimeFigureOut">
              <a:rPr lang="pt-BR"/>
              <a:pPr>
                <a:defRPr/>
              </a:pPr>
              <a:t>05/09/2013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B4DFF-281E-4FBD-BE8E-5F1838F5AC1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Conector reto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e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0DBAAF6-2D01-4CB0-88F7-62DBD2ABCE0B}" type="datetimeFigureOut">
              <a:rPr lang="pt-BR"/>
              <a:pPr>
                <a:defRPr/>
              </a:pPr>
              <a:t>05/09/2013</a:t>
            </a:fld>
            <a:endParaRPr lang="pt-BR"/>
          </a:p>
        </p:txBody>
      </p:sp>
      <p:sp>
        <p:nvSpPr>
          <p:cNvPr id="13" name="Espaço Reservado para Número de Slide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092CE6A-3298-444E-9E57-B212E6D97A4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14" name="Espaço Reservado para Rodapé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ipse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Conector reto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2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FAB3176-3F24-400E-9BC7-336E09083C05}" type="datetimeFigureOut">
              <a:rPr lang="pt-BR"/>
              <a:pPr>
                <a:defRPr/>
              </a:pPr>
              <a:t>05/09/2013</a:t>
            </a:fld>
            <a:endParaRPr lang="pt-BR"/>
          </a:p>
        </p:txBody>
      </p:sp>
      <p:sp>
        <p:nvSpPr>
          <p:cNvPr id="13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F6632BE-4506-4E73-A588-510096A1F81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14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28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07F91B4-6595-4864-8AD3-A3CD4E8D58BA}" type="datetimeFigureOut">
              <a:rPr lang="pt-BR"/>
              <a:pPr>
                <a:defRPr/>
              </a:pPr>
              <a:t>05/09/2013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9BE6076-99CD-47B3-BF08-F8FBC145D77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648F67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BCCEBD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D4E2D4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ctrTitle"/>
          </p:nvPr>
        </p:nvSpPr>
        <p:spPr bwMode="auto">
          <a:xfrm>
            <a:off x="1042988" y="1484313"/>
            <a:ext cx="7415212" cy="25923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t-BR" sz="2400" cap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PLANO PLURIANUAL – PPA</a:t>
            </a:r>
            <a:br>
              <a:rPr lang="pt-BR" sz="2400" cap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400" cap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SECRETARIA MUNICIPAL DE SAÚDE </a:t>
            </a:r>
            <a:br>
              <a:rPr lang="pt-BR" sz="2400" cap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400" cap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400" cap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400" cap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2014 - 2017</a:t>
            </a:r>
            <a:br>
              <a:rPr lang="pt-BR" sz="2400" cap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400" cap="none" smtClean="0">
                <a:solidFill>
                  <a:schemeClr val="tx1"/>
                </a:solidFill>
              </a:rPr>
              <a:t> </a:t>
            </a:r>
            <a:endParaRPr lang="pt-BR" sz="2800" cap="none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Subtítulo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algn="ctr" eaLnBrk="1" hangingPunct="1"/>
            <a:endParaRPr lang="pt-BR" smtClean="0">
              <a:solidFill>
                <a:schemeClr val="tx1"/>
              </a:solidFill>
            </a:endParaRPr>
          </a:p>
          <a:p>
            <a:pPr algn="ctr" eaLnBrk="1" hangingPunct="1"/>
            <a:r>
              <a:rPr lang="pt-BR" smtClean="0">
                <a:solidFill>
                  <a:schemeClr val="tx1"/>
                </a:solidFill>
              </a:rPr>
              <a:t>Elaboração, Apreciação e Aprovação no CMS em 30/07/2013</a:t>
            </a:r>
            <a:endParaRPr lang="pt-BR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34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1"/>
                </a:solidFill>
              </a:rPr>
              <a:t>VIGILÂNCIA EPIDEMIOLÓGICA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355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908050"/>
            <a:ext cx="4978400" cy="5565775"/>
          </a:xfrm>
        </p:spPr>
        <p:txBody>
          <a:bodyPr/>
          <a:lstStyle/>
          <a:p>
            <a:pPr algn="just" eaLnBrk="1" hangingPunct="1"/>
            <a:r>
              <a:rPr lang="pt-BR" smtClean="0"/>
              <a:t>Promover Educação em saúde nas áreas relacionadas;</a:t>
            </a:r>
          </a:p>
          <a:p>
            <a:pPr algn="just" eaLnBrk="1" hangingPunct="1"/>
            <a:r>
              <a:rPr lang="pt-BR" smtClean="0"/>
              <a:t>Prevenção e controle de doenças;</a:t>
            </a:r>
          </a:p>
          <a:p>
            <a:pPr algn="just" eaLnBrk="1" hangingPunct="1"/>
            <a:r>
              <a:rPr lang="pt-BR" smtClean="0"/>
              <a:t>Investigações e notificações de doenças compulsórias;</a:t>
            </a:r>
          </a:p>
          <a:p>
            <a:pPr algn="just" eaLnBrk="1" hangingPunct="1"/>
            <a:r>
              <a:rPr lang="pt-BR" smtClean="0"/>
              <a:t>Manutenção dos sistemas relacionados (SIM, SINASC, SINAN, SIAIU, API e campanhas de vacinação);</a:t>
            </a:r>
          </a:p>
          <a:p>
            <a:pPr algn="just" eaLnBrk="1" hangingPunct="1"/>
            <a:r>
              <a:rPr lang="pt-BR" smtClean="0"/>
              <a:t>Investigação de óbitos maternos e infantis.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5652120" y="1628800"/>
          <a:ext cx="3143672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1"/>
                </a:solidFill>
              </a:rPr>
              <a:t>RAS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REDES DE ATENÇÃO À SAÚDE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457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906963" cy="4873625"/>
          </a:xfrm>
        </p:spPr>
        <p:txBody>
          <a:bodyPr/>
          <a:lstStyle/>
          <a:p>
            <a:pPr algn="just" eaLnBrk="1" hangingPunct="1"/>
            <a:r>
              <a:rPr lang="pt-BR" smtClean="0"/>
              <a:t>Realizar adesão aos componentes das redes de atenção à saúde que integram Rede Cegonha, RUE (Rede de Atenção as Urgências e Emergências), Rede de atenção Psicossocial, Rede de atenção às doenças e condições crônicas, Rede de cuidado as pessoas com deficiência possibilitando a qualidade de atendimento aos usuários do SUS em nível regional.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5868144" y="1772816"/>
          <a:ext cx="2520280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1"/>
                </a:solidFill>
              </a:rPr>
              <a:t>NASF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NÚCLEO DE APOIO À SAÚDE DA FAMÍLIA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560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475163" cy="4873625"/>
          </a:xfrm>
        </p:spPr>
        <p:txBody>
          <a:bodyPr/>
          <a:lstStyle/>
          <a:p>
            <a:pPr algn="just" eaLnBrk="1" hangingPunct="1"/>
            <a:r>
              <a:rPr lang="pt-BR" smtClean="0"/>
              <a:t>Elaboração e implantação de NASF III, em nível municipal para atendimento multiprofissional de apoio as equipes de saúde da família para melhoria na qualidade de atendimento.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5436096" y="1397000"/>
          <a:ext cx="3096344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1"/>
                </a:solidFill>
              </a:rPr>
              <a:t>HIPERDIA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programa de hipertensos e diabéticos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6626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83000" cy="4873625"/>
          </a:xfrm>
        </p:spPr>
        <p:txBody>
          <a:bodyPr/>
          <a:lstStyle/>
          <a:p>
            <a:pPr algn="just" eaLnBrk="1" hangingPunct="1"/>
            <a:r>
              <a:rPr lang="pt-BR" smtClean="0"/>
              <a:t>Implantar e reativar o Programa Federal para atendimento aos Hipertensos e diabéticos.</a:t>
            </a:r>
          </a:p>
          <a:p>
            <a:pPr eaLnBrk="1" hangingPunct="1"/>
            <a:endParaRPr lang="pt-BR" smtClean="0"/>
          </a:p>
        </p:txBody>
      </p:sp>
      <p:graphicFrame>
        <p:nvGraphicFramePr>
          <p:cNvPr id="5" name="Diagrama 4"/>
          <p:cNvGraphicFramePr/>
          <p:nvPr/>
        </p:nvGraphicFramePr>
        <p:xfrm>
          <a:off x="4716016" y="1700808"/>
          <a:ext cx="3816424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2553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000" dirty="0" smtClean="0">
                <a:solidFill>
                  <a:schemeClr val="tx1"/>
                </a:solidFill>
              </a:rPr>
              <a:t>PMAQ</a:t>
            </a:r>
            <a:br>
              <a:rPr lang="pt-BR" sz="2000" dirty="0" smtClean="0">
                <a:solidFill>
                  <a:schemeClr val="tx1"/>
                </a:solidFill>
              </a:rPr>
            </a:br>
            <a:r>
              <a:rPr lang="pt-BR" sz="2000" dirty="0" smtClean="0">
                <a:solidFill>
                  <a:schemeClr val="tx1"/>
                </a:solidFill>
              </a:rPr>
              <a:t>PROGRAMA NACIONAL DE MELHORIA DO ACESSO E DA QUALIDADE DE ATENÇÃO BÁSICA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27650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96975"/>
            <a:ext cx="3827463" cy="5276850"/>
          </a:xfrm>
        </p:spPr>
        <p:txBody>
          <a:bodyPr/>
          <a:lstStyle/>
          <a:p>
            <a:pPr eaLnBrk="1" hangingPunct="1"/>
            <a:r>
              <a:rPr lang="pt-BR" smtClean="0"/>
              <a:t>Realizar as fases da recontratualização, avaliação interna e externa, assim como as ações efetivas para a organização dos serviços de saúde e atendimento à população.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4860032" y="1397000"/>
          <a:ext cx="3816424" cy="3544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ítulo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t-BR" sz="2700" cap="none" smtClean="0"/>
              <a:t>PAFB</a:t>
            </a:r>
            <a:br>
              <a:rPr lang="pt-BR" sz="2700" cap="none" smtClean="0"/>
            </a:br>
            <a:r>
              <a:rPr lang="pt-BR" sz="2700" cap="none" smtClean="0"/>
              <a:t>PROGRAMA DE ATENÇÃO À</a:t>
            </a:r>
            <a:br>
              <a:rPr lang="pt-BR" sz="2700" cap="none" smtClean="0"/>
            </a:br>
            <a:r>
              <a:rPr lang="pt-BR" sz="2700" cap="none" smtClean="0"/>
              <a:t> FARMÁCIA BÁSICA</a:t>
            </a:r>
          </a:p>
        </p:txBody>
      </p:sp>
      <p:sp>
        <p:nvSpPr>
          <p:cNvPr id="28674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pt-BR" smtClean="0"/>
              <a:t>- Aquisição de medicamentos e insumos para a distribuição gratuita aos usuários do SUS;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pt-BR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pt-BR" smtClean="0"/>
              <a:t>- Organização das ações de assistência farmacêutica necessária;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pt-BR" sz="3200" dirty="0" smtClean="0">
                <a:solidFill>
                  <a:schemeClr val="tx1"/>
                </a:solidFill>
              </a:rPr>
              <a:t>METAS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pt-BR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pt-BR" dirty="0" smtClean="0"/>
              <a:t>Manter em estoque todos os medicamentos que fazem parte do RENAME, auto custo, uso contínuo e outros específicos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ítulo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t-BR" sz="2700" cap="none" smtClean="0"/>
              <a:t>ESF</a:t>
            </a:r>
            <a:br>
              <a:rPr lang="pt-BR" sz="2700" cap="none" smtClean="0"/>
            </a:br>
            <a:r>
              <a:rPr lang="pt-BR" sz="2700" cap="none" smtClean="0"/>
              <a:t>ESTRATÉGIA SAÚDE BUCAL</a:t>
            </a:r>
            <a:br>
              <a:rPr lang="pt-BR" sz="2700" cap="none" smtClean="0"/>
            </a:br>
            <a:endParaRPr lang="pt-BR" sz="2700" cap="none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pt-BR" dirty="0" smtClean="0"/>
              <a:t>Garantir o atendimento da atenção básica em saúde bucal.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pt-BR" dirty="0" smtClean="0"/>
              <a:t>Realizar o atendimento individual e ações coletivas nas escolas, creches e APAE, grupo de idosos e outros.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pt-BR" dirty="0" smtClean="0"/>
              <a:t>Garantindo maior qualidade de saúde bucal e repasse financeiro.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sz="3500" b="1" dirty="0" smtClean="0">
                <a:solidFill>
                  <a:schemeClr val="tx1"/>
                </a:solidFill>
              </a:rPr>
              <a:t>METAS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pt-BR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pt-BR" dirty="0" smtClean="0"/>
              <a:t>02 Odontólogos da ESF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pt-BR" dirty="0" smtClean="0"/>
              <a:t>02 auxiliares odontológicas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pt-BR" dirty="0" smtClean="0"/>
              <a:t> </a:t>
            </a:r>
            <a:r>
              <a:rPr lang="pt-BR" dirty="0"/>
              <a:t>I</a:t>
            </a:r>
            <a:r>
              <a:rPr lang="pt-BR" dirty="0" smtClean="0"/>
              <a:t>nsumos para as ações coletivas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/>
              <a:t>PSE</a:t>
            </a:r>
            <a:br>
              <a:rPr lang="pt-BR" dirty="0" smtClean="0"/>
            </a:br>
            <a:r>
              <a:rPr lang="pt-BR" dirty="0" smtClean="0"/>
              <a:t>PROGRAMA SAÚDE DA ESCOLA</a:t>
            </a:r>
            <a:endParaRPr lang="pt-BR" dirty="0"/>
          </a:p>
        </p:txBody>
      </p:sp>
      <p:sp>
        <p:nvSpPr>
          <p:cNvPr id="30722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Realizar as atividades educativas proposta pelo Ministério da Saúde nas escolas cadastradas, tornando nossos alunos cidadãos comprometidos com as ações relacionadas à saúde.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600" smtClean="0"/>
              <a:t>(Parceria: Educação e Saúde)</a:t>
            </a:r>
            <a:r>
              <a:rPr lang="pt-BR" smtClean="0"/>
              <a:t> 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pt-BR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pt-BR" sz="3200" b="1" dirty="0" smtClean="0">
                <a:solidFill>
                  <a:schemeClr val="tx1"/>
                </a:solidFill>
              </a:rPr>
              <a:t>METAS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pt-BR" dirty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dirty="0" smtClean="0"/>
              <a:t>Realizar ações educativas nas escolas cadastradas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ta para a direita 4"/>
          <p:cNvSpPr/>
          <p:nvPr/>
        </p:nvSpPr>
        <p:spPr>
          <a:xfrm>
            <a:off x="4716463" y="2060575"/>
            <a:ext cx="2808287" cy="3240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	Mais Médicos para 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b="1" i="1" dirty="0" smtClean="0"/>
              <a:t>Aderir ao programa, na busca de garantia no </a:t>
            </a:r>
            <a:r>
              <a:rPr lang="pt-BR" b="1" i="1" dirty="0"/>
              <a:t>atendimento médico por 40 horas semanais através do programa federal Mais médicos para o Brasil</a:t>
            </a:r>
            <a:endParaRPr lang="pt-BR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pt-BR" dirty="0"/>
          </a:p>
        </p:txBody>
      </p:sp>
      <p:sp>
        <p:nvSpPr>
          <p:cNvPr id="31748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716463" y="1600200"/>
            <a:ext cx="2808287" cy="4572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pt-BR" b="1" i="1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pt-BR" b="1" i="1" smtClean="0"/>
              <a:t>METAS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pt-BR" b="1" i="1" smtClean="0"/>
          </a:p>
          <a:p>
            <a:pPr marL="0" indent="0" eaLnBrk="1" hangingPunct="1">
              <a:buFont typeface="Wingdings" pitchFamily="2" charset="2"/>
              <a:buNone/>
            </a:pPr>
            <a:endParaRPr lang="pt-BR" b="1" i="1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pt-BR" sz="1800" b="1" i="1" smtClean="0">
                <a:solidFill>
                  <a:schemeClr val="bg1"/>
                </a:solidFill>
              </a:rPr>
              <a:t>02 médicos atuantes 40 horas semanais</a:t>
            </a:r>
            <a:endParaRPr lang="pt-BR" sz="1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ta para a direita 4"/>
          <p:cNvSpPr/>
          <p:nvPr/>
        </p:nvSpPr>
        <p:spPr>
          <a:xfrm>
            <a:off x="4572000" y="1844675"/>
            <a:ext cx="3168650" cy="36004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Programa de controle ao tabagismo</a:t>
            </a:r>
            <a:endParaRPr lang="pt-BR" dirty="0"/>
          </a:p>
        </p:txBody>
      </p:sp>
      <p:sp>
        <p:nvSpPr>
          <p:cNvPr id="32771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pt-BR" b="1" i="1" smtClean="0"/>
              <a:t>Disponibilizar aos usuários insumos para o combate do Tabagismo, proporcionando aos pacientes melhores condições de vida na tentativa de largar o vício.</a:t>
            </a:r>
            <a:endParaRPr lang="pt-BR" smtClean="0"/>
          </a:p>
        </p:txBody>
      </p:sp>
      <p:sp>
        <p:nvSpPr>
          <p:cNvPr id="32772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572000" y="1600200"/>
            <a:ext cx="3024188" cy="4572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pt-BR" b="1" i="1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pt-BR" b="1" i="1" smtClean="0"/>
              <a:t>METAS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pt-BR" b="1" i="1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pt-BR" b="1" i="1" smtClean="0">
                <a:solidFill>
                  <a:schemeClr val="bg1"/>
                </a:solidFill>
              </a:rPr>
              <a:t>Grupos de fumantes (Atingir 50 % do Município)</a:t>
            </a:r>
            <a:endParaRPr lang="pt-BR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600" dirty="0" smtClean="0">
                <a:solidFill>
                  <a:schemeClr val="tx1"/>
                </a:solidFill>
              </a:rPr>
              <a:t>Módulo 1</a:t>
            </a:r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1536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pt-BR" smtClean="0"/>
          </a:p>
          <a:p>
            <a:pPr algn="ctr" eaLnBrk="1" hangingPunct="1">
              <a:buFont typeface="Wingdings" pitchFamily="2" charset="2"/>
              <a:buNone/>
            </a:pPr>
            <a:endParaRPr lang="pt-BR" smtClean="0"/>
          </a:p>
          <a:p>
            <a:pPr algn="ctr" eaLnBrk="1" hangingPunct="1">
              <a:buFont typeface="Wingdings" pitchFamily="2" charset="2"/>
              <a:buNone/>
            </a:pPr>
            <a:r>
              <a:rPr lang="pt-BR" sz="2800" smtClean="0"/>
              <a:t>MANUTENÇÃO E EFETIVAÇÃO DOS PROGRAMAS FEDERAIS, ESTADUAIS E MUNICIPAIS.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err="1" smtClean="0"/>
              <a:t>Qualifar</a:t>
            </a:r>
            <a:r>
              <a:rPr lang="pt-BR" dirty="0" smtClean="0"/>
              <a:t> SUS</a:t>
            </a:r>
            <a:endParaRPr lang="pt-BR" dirty="0"/>
          </a:p>
        </p:txBody>
      </p:sp>
      <p:sp>
        <p:nvSpPr>
          <p:cNvPr id="33794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pt-BR" b="1" i="1" smtClean="0"/>
              <a:t>Garantir melhorias na qualidade de atendimento, acolhimento e humanização nos serviços de saúde, através do repasse federal.</a:t>
            </a:r>
            <a:endParaRPr lang="pt-BR" smtClean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sz="quarter" idx="2"/>
          </p:nvPr>
        </p:nvGraphicFramePr>
        <p:xfrm>
          <a:off x="4270375" y="1600200"/>
          <a:ext cx="3657600" cy="2476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</a:tblGrid>
              <a:tr h="2476872">
                <a:tc>
                  <a:txBody>
                    <a:bodyPr/>
                    <a:lstStyle/>
                    <a:p>
                      <a:endParaRPr kumimoji="0" lang="pt-BR" sz="1800" b="1" i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pt-BR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METAS</a:t>
                      </a:r>
                    </a:p>
                    <a:p>
                      <a:endParaRPr kumimoji="0" lang="pt-BR" sz="1800" b="1" i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pt-BR" sz="1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9.104 habitantes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/>
              <a:t>Projeto Olhar Brasil</a:t>
            </a:r>
            <a:endParaRPr lang="pt-BR" dirty="0"/>
          </a:p>
        </p:txBody>
      </p:sp>
      <p:sp>
        <p:nvSpPr>
          <p:cNvPr id="34818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pt-BR" smtClean="0"/>
              <a:t>Ofertar consultas de oftalmologia e aquisição de óculos corretivo para os educandos pactuados no programa Saúde na Escola e Brasil Alfabetizado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pt-BR" dirty="0" smtClean="0"/>
          </a:p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sz="3200" b="1" dirty="0" smtClean="0">
                <a:solidFill>
                  <a:schemeClr val="tx1"/>
                </a:solidFill>
              </a:rPr>
              <a:t>METAS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dirty="0" smtClean="0"/>
              <a:t>25% dos alunos inscritos no PSE e 100% dos alunos do PBA</a:t>
            </a: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/>
              <a:t>CIS </a:t>
            </a:r>
            <a:br>
              <a:rPr lang="pt-BR" dirty="0" smtClean="0"/>
            </a:br>
            <a:r>
              <a:rPr lang="pt-BR" dirty="0" smtClean="0"/>
              <a:t>consórcio Intermunicipal de Saúde</a:t>
            </a:r>
            <a:endParaRPr lang="pt-BR" dirty="0"/>
          </a:p>
        </p:txBody>
      </p:sp>
      <p:sp>
        <p:nvSpPr>
          <p:cNvPr id="35842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pt-BR" smtClean="0"/>
          </a:p>
          <a:p>
            <a:pPr marL="0" indent="0" eaLnBrk="1" hangingPunct="1">
              <a:buFont typeface="Wingdings" pitchFamily="2" charset="2"/>
              <a:buNone/>
            </a:pPr>
            <a:endParaRPr lang="pt-BR" smtClean="0"/>
          </a:p>
          <a:p>
            <a:pPr marL="0" indent="0" eaLnBrk="1" hangingPunct="1">
              <a:buFont typeface="Wingdings" pitchFamily="2" charset="2"/>
              <a:buNone/>
            </a:pPr>
            <a:endParaRPr lang="pt-BR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pt-BR" smtClean="0"/>
              <a:t>Repasse Mensal ao CIS para realização de toda demanda de exames e consultas de média e alta complexidade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pt-BR" dirty="0" smtClean="0"/>
          </a:p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sz="3200" b="1" dirty="0" smtClean="0">
                <a:solidFill>
                  <a:schemeClr val="tx1"/>
                </a:solidFill>
              </a:rPr>
              <a:t>METAS</a:t>
            </a:r>
            <a:endParaRPr lang="pt-BR" sz="3200" b="1" dirty="0">
              <a:solidFill>
                <a:schemeClr val="tx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dirty="0" smtClean="0"/>
              <a:t>Aumentar o valor do contrato com o CIS para uma média de 30 mil reais/ mês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/>
              <a:t>Fundação médica assistencial do trabalhador Rural</a:t>
            </a:r>
            <a:endParaRPr lang="pt-BR" dirty="0"/>
          </a:p>
        </p:txBody>
      </p:sp>
      <p:sp>
        <p:nvSpPr>
          <p:cNvPr id="36866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pt-BR" smtClean="0"/>
          </a:p>
          <a:p>
            <a:pPr marL="0" indent="0" eaLnBrk="1" hangingPunct="1">
              <a:buFont typeface="Wingdings" pitchFamily="2" charset="2"/>
              <a:buNone/>
            </a:pPr>
            <a:endParaRPr lang="pt-BR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pt-BR" smtClean="0"/>
              <a:t>Estabelecer parceria a fim de melhorar a qualidade e oferta de serviço aos usuários do SUS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sz="3200" b="1" dirty="0" smtClean="0">
                <a:solidFill>
                  <a:schemeClr val="tx1"/>
                </a:solidFill>
              </a:rPr>
              <a:t>METAS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pt-BR" dirty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dirty="0" smtClean="0"/>
              <a:t>Administração compartilhada com recursos Humanos e Financeiros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>
          <a:xfrm>
            <a:off x="4427538" y="1916113"/>
            <a:ext cx="3313112" cy="3673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/>
              <a:t>Contratação de especialidades médicas</a:t>
            </a:r>
            <a:endParaRPr lang="pt-BR" dirty="0"/>
          </a:p>
        </p:txBody>
      </p:sp>
      <p:sp>
        <p:nvSpPr>
          <p:cNvPr id="37891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pt-BR" smtClean="0"/>
              <a:t>Ofertar atendimento multiprofissional, através da contratação de médicos especialistas. Principalmente Neurologista;  Cardiologista; Geriatra; Clínico Geral; Obstetra; Ortopedista e Outros</a:t>
            </a:r>
          </a:p>
        </p:txBody>
      </p:sp>
      <p:sp>
        <p:nvSpPr>
          <p:cNvPr id="37892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3438" y="2420938"/>
            <a:ext cx="2808287" cy="287972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pt-BR" smtClean="0"/>
              <a:t>METAS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pt-BR" smtClean="0">
                <a:solidFill>
                  <a:schemeClr val="bg1"/>
                </a:solidFill>
              </a:rPr>
              <a:t>Contratação de médicos especialistas para atendimento multiprofissional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/>
              <a:t>Módulo 2</a:t>
            </a:r>
            <a:endParaRPr lang="pt-BR" dirty="0"/>
          </a:p>
        </p:txBody>
      </p:sp>
      <p:sp>
        <p:nvSpPr>
          <p:cNvPr id="3891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pt-BR" smtClean="0"/>
          </a:p>
          <a:p>
            <a:pPr marL="0" indent="0" algn="ctr" eaLnBrk="1" hangingPunct="1">
              <a:buFont typeface="Wingdings" pitchFamily="2" charset="2"/>
              <a:buNone/>
            </a:pPr>
            <a:endParaRPr lang="pt-BR" smtClean="0"/>
          </a:p>
          <a:p>
            <a:pPr marL="0" indent="0" algn="ctr" eaLnBrk="1" hangingPunct="1">
              <a:buFont typeface="Wingdings" pitchFamily="2" charset="2"/>
              <a:buNone/>
            </a:pPr>
            <a:endParaRPr lang="pt-BR" smtClean="0"/>
          </a:p>
          <a:p>
            <a:pPr marL="0" indent="0" algn="ctr" eaLnBrk="1" hangingPunct="1">
              <a:buFont typeface="Wingdings" pitchFamily="2" charset="2"/>
              <a:buNone/>
            </a:pPr>
            <a:endParaRPr lang="pt-BR" smtClean="0"/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pt-BR" smtClean="0"/>
              <a:t>FORTALECIMENTO DA ATENÇÃO BÁSICA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b="1" i="1" dirty="0"/>
              <a:t>Plano de cargos e salários</a:t>
            </a:r>
            <a:endParaRPr lang="pt-BR" dirty="0"/>
          </a:p>
        </p:txBody>
      </p:sp>
      <p:sp>
        <p:nvSpPr>
          <p:cNvPr id="39938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pt-BR" b="1" i="1" smtClean="0"/>
              <a:t>Construir o plano de cargos e salários para os funcionários da rede municipal, garantindo assim a valorização profissional e incentivando a qualificação dos profissionais.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pt-BR" dirty="0" smtClean="0">
              <a:latin typeface="+mj-lt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sz="3200" dirty="0" smtClean="0">
                <a:solidFill>
                  <a:schemeClr val="tx1"/>
                </a:solidFill>
                <a:latin typeface="+mj-lt"/>
              </a:rPr>
              <a:t>METAS</a:t>
            </a:r>
            <a:endParaRPr lang="pt-BR" sz="3200" dirty="0">
              <a:solidFill>
                <a:schemeClr val="tx1"/>
              </a:solidFill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pt-BR" dirty="0" smtClean="0"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dirty="0" smtClean="0">
                <a:latin typeface="+mj-lt"/>
              </a:rPr>
              <a:t>Plano de cargos e Salários </a:t>
            </a:r>
            <a:r>
              <a:rPr lang="pt-BR" dirty="0">
                <a:latin typeface="+mj-lt"/>
              </a:rPr>
              <a:t>Para todos os funcionários da Secretaria Municipal de Saúde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ítulo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t-BR" b="1" i="1" cap="none" smtClean="0"/>
              <a:t>REFORMA, AMPLIAÇÃO E CONSTRUÇÃO DE </a:t>
            </a:r>
            <a:br>
              <a:rPr lang="pt-BR" b="1" i="1" cap="none" smtClean="0"/>
            </a:br>
            <a:r>
              <a:rPr lang="pt-BR" b="1" i="1" cap="none" smtClean="0"/>
              <a:t>UNIDADES DE SAÚDE</a:t>
            </a:r>
            <a:endParaRPr lang="pt-BR" cap="none" smtClean="0"/>
          </a:p>
        </p:txBody>
      </p:sp>
      <p:sp>
        <p:nvSpPr>
          <p:cNvPr id="40962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pt-BR" b="1" i="1" smtClean="0"/>
          </a:p>
          <a:p>
            <a:pPr marL="0" indent="0" eaLnBrk="1" hangingPunct="1">
              <a:buFont typeface="Wingdings" pitchFamily="2" charset="2"/>
              <a:buNone/>
            </a:pPr>
            <a:endParaRPr lang="pt-BR" b="1" i="1" smtClean="0"/>
          </a:p>
          <a:p>
            <a:pPr marL="0" indent="0" eaLnBrk="1" hangingPunct="1">
              <a:buFont typeface="Wingdings" pitchFamily="2" charset="2"/>
              <a:buNone/>
            </a:pPr>
            <a:endParaRPr lang="pt-BR" b="1" i="1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pt-BR" b="1" i="1" smtClean="0"/>
              <a:t>Melhorar o acesso ao usuário e facilitar a prestação de serviço/ atribuição dos servidores da saúde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sz="3600" b="1" i="1" dirty="0" smtClean="0">
                <a:solidFill>
                  <a:schemeClr val="tx1"/>
                </a:solidFill>
              </a:rPr>
              <a:t>METAS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pt-BR" b="1" i="1" dirty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b="1" i="1" dirty="0" smtClean="0"/>
              <a:t>Construção </a:t>
            </a:r>
            <a:r>
              <a:rPr lang="pt-BR" b="1" i="1" dirty="0"/>
              <a:t>de mais 01 UBS, ampliar número de salas e consultórios para VISA, ESF e Média complexidade</a:t>
            </a:r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ta para a direita 4"/>
          <p:cNvSpPr/>
          <p:nvPr/>
        </p:nvSpPr>
        <p:spPr>
          <a:xfrm>
            <a:off x="4716463" y="2492375"/>
            <a:ext cx="2879725" cy="33845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i="1" dirty="0" smtClean="0"/>
              <a:t>             Concurso </a:t>
            </a:r>
            <a:r>
              <a:rPr lang="pt-BR" b="1" i="1" dirty="0"/>
              <a:t>Público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b="1" i="1" dirty="0"/>
              <a:t>Efetivar os profissionais da área da saúde, visando diminuir a rotatividade de profissionais, formando vínculo com as famílias deste município e sendo colaboradores nos planos de ações e aperfeiçoamento das Unidades, respondendo por suas atribuições específicas, assim como completar o quadro de funcionários da rede de saúde.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716463" y="2205038"/>
            <a:ext cx="2663825" cy="3240087"/>
          </a:xfrm>
        </p:spPr>
        <p:txBody>
          <a:bodyPr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pt-BR" b="1" i="1" dirty="0" smtClean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pt-BR" b="1" i="1" dirty="0" smtClean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sz="3300" b="1" i="1" dirty="0" smtClean="0"/>
              <a:t>METAS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b="1" i="1" dirty="0" smtClean="0">
                <a:solidFill>
                  <a:schemeClr val="bg1"/>
                </a:solidFill>
              </a:rPr>
              <a:t>Vagas </a:t>
            </a:r>
            <a:r>
              <a:rPr lang="pt-BR" b="1" i="1" dirty="0">
                <a:solidFill>
                  <a:schemeClr val="bg1"/>
                </a:solidFill>
              </a:rPr>
              <a:t>para preenchimento do quadro mínimo necessário de profissionais da área da saúde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i="1" dirty="0" smtClean="0"/>
              <a:t>NMEP </a:t>
            </a:r>
            <a:r>
              <a:rPr lang="pt-BR" b="1" i="1" dirty="0"/>
              <a:t>(núcleo Municipal de Educação Permanente)</a:t>
            </a:r>
            <a:endParaRPr lang="pt-BR" dirty="0"/>
          </a:p>
        </p:txBody>
      </p:sp>
      <p:sp>
        <p:nvSpPr>
          <p:cNvPr id="43010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pt-BR" b="1" i="1" smtClean="0"/>
              <a:t>Organizar com o apoio da CIES (Comissão de Ensino e Serviço da Educação Permanente), grupos e reuniões para planejamento das prioridades de educação permanente para os profissionais de saúde.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pt-BR" b="1" i="1" dirty="0" smtClean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b="1" i="1" dirty="0" smtClean="0">
                <a:solidFill>
                  <a:schemeClr val="tx1"/>
                </a:solidFill>
              </a:rPr>
              <a:t>	METAS</a:t>
            </a:r>
            <a:endParaRPr lang="pt-BR" b="1" i="1" dirty="0">
              <a:solidFill>
                <a:schemeClr val="tx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pt-BR" b="1" i="1" dirty="0" smtClean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b="1" i="1" dirty="0" smtClean="0"/>
              <a:t>Sala </a:t>
            </a:r>
            <a:r>
              <a:rPr lang="pt-BR" b="1" i="1" dirty="0"/>
              <a:t>própria e alimentação. (Grupo de mais ou menos 20 pessoas)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8763" cy="6334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1"/>
                </a:solidFill>
              </a:rPr>
              <a:t>Manutenção da SMS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981075"/>
            <a:ext cx="5843588" cy="5492750"/>
          </a:xfrm>
        </p:spPr>
        <p:txBody>
          <a:bodyPr>
            <a:normAutofit fontScale="92500"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pt-BR" dirty="0" smtClean="0"/>
              <a:t>Aquisição de no mínimo 05 veículos (micro-ônibus, automóvel p/ 7 lugares, veículo adaptado p/ consultório médico e odontológico);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pt-BR" dirty="0" smtClean="0"/>
              <a:t>Fazer a divulgação das ações propostas em todos os meios de comunicação disponíveis no município;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pt-BR" dirty="0" smtClean="0"/>
              <a:t>Construir um estacionamento privativo para os pacientes;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pt-BR" dirty="0" smtClean="0"/>
              <a:t>Adquirir um aparelho de raio – x e ultrassonografia;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pt-BR" dirty="0" smtClean="0"/>
              <a:t>Aquisição de equipamentos de informática;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pt-BR" dirty="0" smtClean="0"/>
              <a:t>Realizar manutenção da SMS, unidades de saúde e remuneração salarial do quadro funcional.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pt-BR" dirty="0" smtClean="0"/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pt-BR" dirty="0"/>
          </a:p>
        </p:txBody>
      </p:sp>
      <p:graphicFrame>
        <p:nvGraphicFramePr>
          <p:cNvPr id="4" name="Diagrama 3"/>
          <p:cNvGraphicFramePr/>
          <p:nvPr/>
        </p:nvGraphicFramePr>
        <p:xfrm>
          <a:off x="6372200" y="908720"/>
          <a:ext cx="2399928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i="1" dirty="0"/>
              <a:t>Oferecer capacitação e qualificação profissional para os profissionais da área saúde</a:t>
            </a:r>
            <a:endParaRPr lang="pt-BR" dirty="0"/>
          </a:p>
        </p:txBody>
      </p:sp>
      <p:sp>
        <p:nvSpPr>
          <p:cNvPr id="44034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1900" b="1" i="1" smtClean="0"/>
              <a:t>Oportunizar aos profissionais da saúde para participar de eventos de educações continuada, educações permanentes, cursos, capacitações, especializações, pós-técnicos, oficinas, seminários ou qualquer evento que acrescente o conhecimento e habilite estes profissionais a terem maior segurança nos atendimentos aumento da responsabilidade, divisão de tarefas e melhora na qualidade de atendimento aos usuários.</a:t>
            </a:r>
            <a:endParaRPr lang="pt-BR" sz="1900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b="1" i="1" dirty="0" smtClean="0"/>
              <a:t>          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pt-BR" b="1" i="1" dirty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b="1" i="1" dirty="0" smtClean="0"/>
              <a:t>         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b="1" i="1" dirty="0" smtClean="0"/>
              <a:t>              </a:t>
            </a:r>
            <a:r>
              <a:rPr lang="pt-BR" sz="4600" b="1" i="1" dirty="0" smtClean="0">
                <a:solidFill>
                  <a:schemeClr val="tx1"/>
                </a:solidFill>
              </a:rPr>
              <a:t>METAS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pt-BR" b="1" i="1" dirty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pt-BR" b="1" i="1" dirty="0"/>
          </a:p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b="1" i="1" dirty="0" smtClean="0"/>
              <a:t>Encaminhar </a:t>
            </a:r>
            <a:r>
              <a:rPr lang="pt-BR" b="1" i="1" dirty="0"/>
              <a:t>para capacitação permanente no mínimo 60 % dos profissionais da saúde e oferecer capacitação municipal para todos os funcionários</a:t>
            </a:r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ítulo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t-BR" b="1" i="1" cap="none" smtClean="0"/>
              <a:t>OFERECER CAPACITAÇÃO AOS CONSELHEIROS MUNICIPAIS</a:t>
            </a:r>
            <a:br>
              <a:rPr lang="pt-BR" b="1" i="1" cap="none" smtClean="0"/>
            </a:br>
            <a:r>
              <a:rPr lang="pt-BR" b="1" i="1" cap="none" smtClean="0"/>
              <a:t> DE SAÚDE</a:t>
            </a:r>
            <a:endParaRPr lang="pt-BR" cap="none" smtClean="0"/>
          </a:p>
        </p:txBody>
      </p:sp>
      <p:sp>
        <p:nvSpPr>
          <p:cNvPr id="45058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pt-BR" smtClean="0"/>
              <a:t>Oferecer capacitação permanente, garantindo o acompanhamento e fiscalização das ações dos serviços de saúde, fortalecendo os espaços da gestão democrática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pt-BR" b="1" i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b="1" i="1" dirty="0" smtClean="0">
                <a:solidFill>
                  <a:schemeClr val="tx1"/>
                </a:solidFill>
              </a:rPr>
              <a:t>METAS</a:t>
            </a:r>
            <a:endParaRPr lang="pt-BR" b="1" i="1" dirty="0">
              <a:solidFill>
                <a:schemeClr val="tx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pt-BR" b="1" i="1" dirty="0" smtClean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b="1" i="1" dirty="0" smtClean="0"/>
              <a:t>Capacitar </a:t>
            </a:r>
            <a:r>
              <a:rPr lang="pt-BR" b="1" i="1" dirty="0"/>
              <a:t>no mínimo 30% dos membros do CMS, por ano.</a:t>
            </a:r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i="1" dirty="0"/>
              <a:t>Informatizar os serviços de saúde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b="1" i="1" dirty="0"/>
              <a:t>Manter contrato com empresa para informatização dos setores da saúde, facilitando e organizando o fluxo de atendimento ao usuário, assim como obtendo registro e dados das ações realizadas por paciente, facilitando a alimentação dos sistemas de informação.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pt-BR" b="1" i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sz="3500" b="1" i="1" dirty="0" smtClean="0">
                <a:solidFill>
                  <a:schemeClr val="tx1"/>
                </a:solidFill>
              </a:rPr>
              <a:t>METAS</a:t>
            </a:r>
            <a:endParaRPr lang="pt-BR" sz="3500" b="1" i="1" dirty="0">
              <a:solidFill>
                <a:schemeClr val="tx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pt-BR" b="1" i="1" dirty="0" smtClean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b="1" i="1" dirty="0" smtClean="0"/>
              <a:t>Informatizar </a:t>
            </a:r>
            <a:r>
              <a:rPr lang="pt-BR" b="1" i="1" dirty="0"/>
              <a:t>todo o setor saúde até 2014</a:t>
            </a:r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4716463" y="2205038"/>
            <a:ext cx="2735262" cy="2879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TRANSPORTE DE PACIENTES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pt-BR" dirty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dirty="0" smtClean="0"/>
              <a:t>Viabilizar transporte para os pacientes que necessitam de atendimento médico em outros municípios, com retorno em suas localidades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787900" y="2349500"/>
            <a:ext cx="2663825" cy="2735263"/>
          </a:xfrm>
        </p:spPr>
        <p:txBody>
          <a:bodyPr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dirty="0" smtClean="0">
                <a:solidFill>
                  <a:schemeClr val="bg1"/>
                </a:solidFill>
              </a:rPr>
              <a:t>Transporte para todos os pacientes que necessitem de atendimento via TFD, ou agendamento para hospitais e clínicas referenciadas em outros municípios 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33375"/>
            <a:ext cx="7467600" cy="61404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pt-BR" smtClean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8275" y="0"/>
            <a:ext cx="9312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885113" cy="10525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1"/>
                </a:solidFill>
              </a:rPr>
              <a:t>ESF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chemeClr val="tx1"/>
                </a:solidFill>
              </a:rPr>
              <a:t>ESTRATÉGIA DE SAÚDE DA FAMÍLIA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410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52513"/>
            <a:ext cx="4835525" cy="5421312"/>
          </a:xfrm>
        </p:spPr>
        <p:txBody>
          <a:bodyPr/>
          <a:lstStyle/>
          <a:p>
            <a:pPr algn="just" eaLnBrk="1" hangingPunct="1"/>
            <a:r>
              <a:rPr lang="pt-BR" smtClean="0"/>
              <a:t>Realizar manutenção das duas equipes de ESF e PACS, oferecendo subsídios para a atuação das equipes;</a:t>
            </a:r>
          </a:p>
          <a:p>
            <a:pPr algn="just" eaLnBrk="1" hangingPunct="1"/>
            <a:r>
              <a:rPr lang="pt-BR" smtClean="0"/>
              <a:t>Ampliar para quatro equipes de ESF e PACS, proporcionando cobertura de 100% das famílias residentes no município.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5796136" y="1340768"/>
          <a:ext cx="2664296" cy="4120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1"/>
                </a:solidFill>
              </a:rPr>
              <a:t>PAB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chemeClr val="tx1"/>
                </a:solidFill>
              </a:rPr>
              <a:t>PROGRAMA DE ATENÇÃO BÁSICA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843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4835525" cy="4340225"/>
          </a:xfrm>
        </p:spPr>
        <p:txBody>
          <a:bodyPr/>
          <a:lstStyle/>
          <a:p>
            <a:pPr algn="just" eaLnBrk="1" hangingPunct="1"/>
            <a:r>
              <a:rPr lang="pt-BR" smtClean="0"/>
              <a:t>Realizar manutenção do programa de atenção básica a saúde mediante adesão e implantação das estratégias.</a:t>
            </a:r>
          </a:p>
          <a:p>
            <a:pPr eaLnBrk="1" hangingPunct="1"/>
            <a:endParaRPr lang="pt-BR" smtClean="0"/>
          </a:p>
        </p:txBody>
      </p:sp>
      <p:graphicFrame>
        <p:nvGraphicFramePr>
          <p:cNvPr id="5" name="Diagrama 4"/>
          <p:cNvGraphicFramePr/>
          <p:nvPr/>
        </p:nvGraphicFramePr>
        <p:xfrm>
          <a:off x="5508104" y="1916832"/>
          <a:ext cx="2736304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1"/>
                </a:solidFill>
              </a:rPr>
              <a:t>MAC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MÉDIA E ALTA COMPLEXIDADE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45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0825" y="1557338"/>
            <a:ext cx="4321175" cy="4873625"/>
          </a:xfrm>
        </p:spPr>
        <p:txBody>
          <a:bodyPr/>
          <a:lstStyle/>
          <a:p>
            <a:pPr algn="just" eaLnBrk="1" hangingPunct="1"/>
            <a:r>
              <a:rPr lang="pt-BR" smtClean="0"/>
              <a:t>Garantir acesso ao atendimento de média e alta complexidade, priorizando exames de auto custo ou aqueles com filas de espera para agendamento SUS, anexando comprovantes de atendimento.</a:t>
            </a:r>
          </a:p>
        </p:txBody>
      </p:sp>
      <p:graphicFrame>
        <p:nvGraphicFramePr>
          <p:cNvPr id="10" name="Diagrama 9"/>
          <p:cNvGraphicFramePr/>
          <p:nvPr/>
        </p:nvGraphicFramePr>
        <p:xfrm>
          <a:off x="5076056" y="1397000"/>
          <a:ext cx="3456384" cy="3616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1"/>
                </a:solidFill>
              </a:rPr>
              <a:t>SAMU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SERVIÇO DE ATENDIMENTO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 MÓVEL DE URGÊNCIA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048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978400" cy="4873625"/>
          </a:xfrm>
        </p:spPr>
        <p:txBody>
          <a:bodyPr/>
          <a:lstStyle/>
          <a:p>
            <a:pPr algn="just" eaLnBrk="1" hangingPunct="1"/>
            <a:r>
              <a:rPr lang="pt-BR" smtClean="0"/>
              <a:t>Prestar atendimento na rede pública em casos de urgência e emergência;</a:t>
            </a:r>
          </a:p>
          <a:p>
            <a:pPr algn="just" eaLnBrk="1" hangingPunct="1"/>
            <a:r>
              <a:rPr lang="pt-BR" smtClean="0"/>
              <a:t>Realizar manutenção da base USB 008 e pagamento do quadro funcional.</a:t>
            </a:r>
          </a:p>
          <a:p>
            <a:pPr algn="just" eaLnBrk="1" hangingPunct="1"/>
            <a:endParaRPr lang="pt-BR" smtClean="0"/>
          </a:p>
          <a:p>
            <a:pPr eaLnBrk="1" hangingPunct="1"/>
            <a:endParaRPr lang="pt-BR" smtClean="0"/>
          </a:p>
        </p:txBody>
      </p:sp>
      <p:graphicFrame>
        <p:nvGraphicFramePr>
          <p:cNvPr id="4" name="Diagrama 3"/>
          <p:cNvGraphicFramePr/>
          <p:nvPr/>
        </p:nvGraphicFramePr>
        <p:xfrm>
          <a:off x="5580112" y="1628800"/>
          <a:ext cx="3168352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1"/>
                </a:solidFill>
              </a:rPr>
              <a:t>VISA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VIGILÂNCIA SANITÁRIA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1506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402138" cy="4873625"/>
          </a:xfrm>
        </p:spPr>
        <p:txBody>
          <a:bodyPr/>
          <a:lstStyle/>
          <a:p>
            <a:pPr algn="just" eaLnBrk="1" hangingPunct="1"/>
            <a:r>
              <a:rPr lang="pt-BR" smtClean="0"/>
              <a:t>Realizar visitas de inspeção sanitária, coletas de água e atribuições referenciadas a VISA para a garantia dos repasses federais e estaduais. 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4932040" y="1397000"/>
          <a:ext cx="3816424" cy="311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1"/>
                </a:solidFill>
              </a:rPr>
              <a:t>SISVAN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chemeClr val="tx1"/>
                </a:solidFill>
              </a:rPr>
              <a:t>sistema de vigilância alimentar e nutricional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2530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546600" cy="4873625"/>
          </a:xfrm>
        </p:spPr>
        <p:txBody>
          <a:bodyPr/>
          <a:lstStyle/>
          <a:p>
            <a:pPr algn="just" eaLnBrk="1" hangingPunct="1"/>
            <a:r>
              <a:rPr lang="pt-BR" smtClean="0"/>
              <a:t>Realizar acompanhamento do crescimento e desenvolvimento de crianças de 0 à 5 anos, evitando agravos à saúde em parceria com a Pastoral da Saúde.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5148064" y="1628800"/>
          <a:ext cx="3744416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undição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694</TotalTime>
  <Words>1241</Words>
  <Application>Microsoft Office PowerPoint</Application>
  <PresentationFormat>On-screen Show (4:3)</PresentationFormat>
  <Paragraphs>170</Paragraphs>
  <Slides>34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Modelo de design</vt:lpstr>
      </vt:variant>
      <vt:variant>
        <vt:i4>7</vt:i4>
      </vt:variant>
      <vt:variant>
        <vt:lpstr>Títulos de slides</vt:lpstr>
      </vt:variant>
      <vt:variant>
        <vt:i4>34</vt:i4>
      </vt:variant>
    </vt:vector>
  </HeadingPairs>
  <TitlesOfParts>
    <vt:vector size="47" baseType="lpstr">
      <vt:lpstr>Arial</vt:lpstr>
      <vt:lpstr>Century Schoolbook</vt:lpstr>
      <vt:lpstr>Wingdings</vt:lpstr>
      <vt:lpstr>Wingdings 2</vt:lpstr>
      <vt:lpstr>Calibri</vt:lpstr>
      <vt:lpstr>Times New Roman</vt:lpstr>
      <vt:lpstr>Balcão Envidraçado</vt:lpstr>
      <vt:lpstr>Balcão Envidraçado</vt:lpstr>
      <vt:lpstr>Balcão Envidraçado</vt:lpstr>
      <vt:lpstr>Balcão Envidraçado</vt:lpstr>
      <vt:lpstr>Balcão Envidraçado</vt:lpstr>
      <vt:lpstr>Balcão Envidraçado</vt:lpstr>
      <vt:lpstr>Balcão Envidraçado</vt:lpstr>
      <vt:lpstr>PLANO PLURIANUAL – PPA SECRETARIA MUNICIPAL DE SAÚDE   2014 - 2017  </vt:lpstr>
      <vt:lpstr>MÓDULO 1</vt:lpstr>
      <vt:lpstr>MANUTENÇÃO DA SMS </vt:lpstr>
      <vt:lpstr>ESF ESTRATÉGIA DE SAÚDE DA FAMÍLIA</vt:lpstr>
      <vt:lpstr>PAB PROGRAMA DE ATENÇÃO BÁSICA</vt:lpstr>
      <vt:lpstr>MAC MÉDIA E ALTA COMPLEXIDADE</vt:lpstr>
      <vt:lpstr>SAMU SERVIÇO DE ATENDIMENTO  MÓVEL DE URGÊNCIA</vt:lpstr>
      <vt:lpstr>VISA VIGILÂNCIA SANITÁRIA</vt:lpstr>
      <vt:lpstr>SISVAN SISTEMA DE VIGILÂNCIA ALIMENTAR E NUTRICIONAL</vt:lpstr>
      <vt:lpstr>VIGILÂNCIA EPIDEMIOLÓGICA</vt:lpstr>
      <vt:lpstr>RAS REDES DE ATENÇÃO À SAÚDE</vt:lpstr>
      <vt:lpstr>NASF NÚCLEO DE APOIO À SAÚDE DA FAMÍLIA</vt:lpstr>
      <vt:lpstr>HIPERDIA PROGRAMA DE HIPERTENSOS E DIABÉTICOS</vt:lpstr>
      <vt:lpstr>PMAQ PROGRAMA NACIONAL DE MELHORIA DO ACESSO E DA QUALIDADE DE ATENÇÃO BÁSICA</vt:lpstr>
      <vt:lpstr>PAFB PROGRAMA DE ATENÇÃO À  FARMÁCIA BÁSICA</vt:lpstr>
      <vt:lpstr>ESF ESTRATÉGIA SAÚDE BUCAL </vt:lpstr>
      <vt:lpstr>PSE PROGRAMA SAÚDE DA ESCOLA</vt:lpstr>
      <vt:lpstr> MAIS MÉDICOS PARA O BRASIL</vt:lpstr>
      <vt:lpstr>PROGRAMA DE CONTROLE AO TABAGISMO</vt:lpstr>
      <vt:lpstr>QUALIFAR SUS</vt:lpstr>
      <vt:lpstr>PROJETO OLHAR BRASIL</vt:lpstr>
      <vt:lpstr>CIS  CONSÓRCIO INTERMUNICIPAL DE SAÚDE</vt:lpstr>
      <vt:lpstr>FUNDAÇÃO MÉDICA ASSISTENCIAL DO TRABALHADOR RURAL</vt:lpstr>
      <vt:lpstr>CONTRATAÇÃO DE ESPECIALIDADES MÉDICAS</vt:lpstr>
      <vt:lpstr>MÓDULO 2</vt:lpstr>
      <vt:lpstr>PLANO DE CARGOS E SALÁRIOS</vt:lpstr>
      <vt:lpstr>REFORMA, AMPLIAÇÃO E CONSTRUÇÃO DE  UNIDADES DE SAÚDE</vt:lpstr>
      <vt:lpstr>             CONCURSO PÚBLICO</vt:lpstr>
      <vt:lpstr>NMEP (NÚCLEO MUNICIPAL DE EDUCAÇÃO PERMANENTE)</vt:lpstr>
      <vt:lpstr>OFERECER CAPACITAÇÃO E QUALIFICAÇÃO PROFISSIONAL PARA OS PROFISSIONAIS DA ÁREA SAÚDE</vt:lpstr>
      <vt:lpstr>OFERECER CAPACITAÇÃO AOS CONSELHEIROS MUNICIPAIS  DE SAÚDE</vt:lpstr>
      <vt:lpstr>INFORMATIZAR OS SERVIÇOS DE SAÚDE</vt:lpstr>
      <vt:lpstr>TRANSPORTE DE PACIENTES</vt:lpstr>
      <vt:lpstr>Slide 34</vt:lpstr>
    </vt:vector>
  </TitlesOfParts>
  <Company>SUS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PLURIANUAL – PPA secretaria municipal de saúde  quadro de atualização de metas 2014 a 2018  Apreciação e Aprovação no dia 30/07/2013</dc:title>
  <dc:creator>Saúde</dc:creator>
  <cp:lastModifiedBy>Soho</cp:lastModifiedBy>
  <cp:revision>74</cp:revision>
  <dcterms:created xsi:type="dcterms:W3CDTF">2013-08-09T13:34:09Z</dcterms:created>
  <dcterms:modified xsi:type="dcterms:W3CDTF">2013-09-05T12:33:29Z</dcterms:modified>
</cp:coreProperties>
</file>