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pPr>
              <a:defRPr/>
            </a:pPr>
            <a:fld id="{26A7D122-6F70-414D-9A9C-6CB6CB67925A}" type="datetimeFigureOut">
              <a:rPr lang="pt-BR"/>
              <a:pPr>
                <a:defRPr/>
              </a:pPr>
              <a:t>04/09/2013</a:t>
            </a:fld>
            <a:endParaRPr lang="pt-BR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pPr>
              <a:defRPr/>
            </a:pPr>
            <a:fld id="{7224FC88-F2D3-46F8-9362-16C258DB9B3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orma liv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2B594BC-E5A8-4528-85A9-36155F7BC024}" type="datetimeFigureOut">
              <a:rPr lang="pt-BR"/>
              <a:pPr>
                <a:defRPr/>
              </a:pPr>
              <a:t>04/09/2013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694D4AF-5043-44B5-AFA6-4BE6042952B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24E46-DA7E-4E60-B931-AA1A54124D42}" type="datetimeFigureOut">
              <a:rPr lang="pt-BR"/>
              <a:pPr>
                <a:defRPr/>
              </a:pPr>
              <a:t>04/09/2013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9BF69-C7BF-454B-A01E-3255DB3262E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340C4-616D-46AA-8AAA-B37DBB893B0A}" type="datetimeFigureOut">
              <a:rPr lang="pt-BR"/>
              <a:pPr>
                <a:defRPr/>
              </a:pPr>
              <a:t>04/09/2013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C55A9-EF52-4C15-81E1-F4A4C2022E7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ECAAB-3C95-45B4-8B84-009EA0655D67}" type="datetimeFigureOut">
              <a:rPr lang="pt-BR"/>
              <a:pPr>
                <a:defRPr/>
              </a:pPr>
              <a:t>04/09/2013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30082-7898-4E93-9A16-373E96973FC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vis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1CF47D-2FFF-40A0-89FB-D1F49BB06440}" type="datetimeFigureOut">
              <a:rPr lang="pt-BR"/>
              <a:pPr>
                <a:defRPr/>
              </a:pPr>
              <a:t>04/09/2013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C475BA-33A9-4F25-B45A-08715689063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8EB9BA-09D2-41EA-AA03-A1DD9ADE32BC}" type="datetimeFigureOut">
              <a:rPr lang="pt-BR"/>
              <a:pPr>
                <a:defRPr/>
              </a:pPr>
              <a:t>04/09/2013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F9CF87-4F6C-4C1E-A670-E046551D064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ED4220-5A8B-468D-A148-3DB052C1A60F}" type="datetimeFigureOut">
              <a:rPr lang="pt-BR"/>
              <a:pPr>
                <a:defRPr/>
              </a:pPr>
              <a:t>04/09/2013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908753-3C38-45FF-8C59-3C6DB6A3BB2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493A75-DCA2-41AE-A390-A96CEDAD8722}" type="datetimeFigureOut">
              <a:rPr lang="pt-BR"/>
              <a:pPr>
                <a:defRPr/>
              </a:pPr>
              <a:t>04/09/2013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0A3BC3-EA10-41B6-9C86-0C3CCD22E62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1FB6F-47AF-44F3-8A74-B12646A622E0}" type="datetimeFigureOut">
              <a:rPr lang="pt-BR"/>
              <a:pPr>
                <a:defRPr/>
              </a:pPr>
              <a:t>04/09/2013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D0931-957B-4145-9C63-50A5F8C14BB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25552A-33B9-48BE-92CE-A6E9CE0C69D8}" type="datetimeFigureOut">
              <a:rPr lang="pt-BR"/>
              <a:pPr>
                <a:defRPr/>
              </a:pPr>
              <a:t>04/09/2013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CF4EF2-E727-436D-89B7-BD2C94BD478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orma livre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ivis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2EF80F-FEA2-4BB3-9941-1EF3BD66F1B3}" type="datetimeFigureOut">
              <a:rPr lang="pt-BR"/>
              <a:pPr>
                <a:defRPr/>
              </a:pPr>
              <a:t>04/09/2013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BD28E9B-DD7F-4AA0-AF66-30AA93776C7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4F91475-87DE-4C7E-98DE-B947CCFFAFE8}" type="datetimeFigureOut">
              <a:rPr lang="pt-BR"/>
              <a:pPr>
                <a:defRPr/>
              </a:pPr>
              <a:t>04/09/2013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CA137BA-8E06-402B-8F35-D0697713904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8" r:id="rId2"/>
    <p:sldLayoutId id="2147483853" r:id="rId3"/>
    <p:sldLayoutId id="2147483854" r:id="rId4"/>
    <p:sldLayoutId id="2147483855" r:id="rId5"/>
    <p:sldLayoutId id="2147483856" r:id="rId6"/>
    <p:sldLayoutId id="2147483849" r:id="rId7"/>
    <p:sldLayoutId id="2147483857" r:id="rId8"/>
    <p:sldLayoutId id="2147483858" r:id="rId9"/>
    <p:sldLayoutId id="2147483850" r:id="rId10"/>
    <p:sldLayoutId id="21474838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8429684" cy="15716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i="1" dirty="0">
                <a:latin typeface="Baskerville Old Face" pitchFamily="18" charset="0"/>
              </a:rPr>
              <a:t>PLANO DE ASSISTENCIA SOCIAL – </a:t>
            </a:r>
            <a:r>
              <a:rPr lang="pt-BR" sz="3200" i="1" dirty="0" smtClean="0">
                <a:latin typeface="Baskerville Old Face" pitchFamily="18" charset="0"/>
              </a:rPr>
              <a:t>2014/2017</a:t>
            </a:r>
            <a:r>
              <a:rPr lang="pt-BR" sz="3200" dirty="0">
                <a:latin typeface="Baskerville Old Face" pitchFamily="18" charset="0"/>
              </a:rPr>
              <a:t/>
            </a:r>
            <a:br>
              <a:rPr lang="pt-BR" sz="3200" dirty="0">
                <a:latin typeface="Baskerville Old Face" pitchFamily="18" charset="0"/>
              </a:rPr>
            </a:br>
            <a:r>
              <a:rPr lang="pt-BR" sz="3200" i="1" dirty="0">
                <a:latin typeface="Baskerville Old Face" pitchFamily="18" charset="0"/>
              </a:rPr>
              <a:t>QUADRO DE ATUALIZAÇÃO DE METAS</a:t>
            </a:r>
            <a:r>
              <a:rPr lang="pt-BR" sz="3200" dirty="0">
                <a:latin typeface="Baskerville Old Face" pitchFamily="18" charset="0"/>
              </a:rPr>
              <a:t/>
            </a:r>
            <a:br>
              <a:rPr lang="pt-BR" sz="3200" dirty="0">
                <a:latin typeface="Baskerville Old Face" pitchFamily="18" charset="0"/>
              </a:rPr>
            </a:br>
            <a:endParaRPr lang="pt-BR" sz="3200" dirty="0">
              <a:latin typeface="Baskerville Old Face" pitchFamily="18" charset="0"/>
            </a:endParaRPr>
          </a:p>
        </p:txBody>
      </p:sp>
      <p:sp>
        <p:nvSpPr>
          <p:cNvPr id="14338" name="Subtítulo 2"/>
          <p:cNvSpPr>
            <a:spLocks noGrp="1"/>
          </p:cNvSpPr>
          <p:nvPr>
            <p:ph type="subTitle" idx="1"/>
          </p:nvPr>
        </p:nvSpPr>
        <p:spPr>
          <a:xfrm>
            <a:off x="571500" y="3143250"/>
            <a:ext cx="8393113" cy="2000250"/>
          </a:xfrm>
        </p:spPr>
        <p:txBody>
          <a:bodyPr/>
          <a:lstStyle/>
          <a:p>
            <a:pPr marR="0" algn="ctr" eaLnBrk="1" hangingPunct="1"/>
            <a:r>
              <a:rPr lang="pt-BR" b="1" i="1" smtClean="0">
                <a:solidFill>
                  <a:schemeClr val="tx1"/>
                </a:solidFill>
                <a:latin typeface="Baskerville Old Face" pitchFamily="18" charset="0"/>
              </a:rPr>
              <a:t>MUNICÍPIO: SÃO JOSÉ DO CERRITO - SC</a:t>
            </a:r>
            <a:endParaRPr lang="pt-BR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R="0" algn="ctr" eaLnBrk="1" hangingPunct="1"/>
            <a:r>
              <a:rPr lang="pt-BR" b="1" i="1" smtClean="0">
                <a:solidFill>
                  <a:schemeClr val="tx1"/>
                </a:solidFill>
                <a:latin typeface="Baskerville Old Face" pitchFamily="18" charset="0"/>
              </a:rPr>
              <a:t>SECRETARIA MUNICIPAL DE </a:t>
            </a:r>
          </a:p>
          <a:p>
            <a:pPr marR="0" algn="ctr" eaLnBrk="1" hangingPunct="1"/>
            <a:r>
              <a:rPr lang="pt-BR" b="1" i="1" smtClean="0">
                <a:solidFill>
                  <a:schemeClr val="tx1"/>
                </a:solidFill>
                <a:latin typeface="Baskerville Old Face" pitchFamily="18" charset="0"/>
              </a:rPr>
              <a:t>ASSISTÊNCIA SOCIAL</a:t>
            </a:r>
            <a:endParaRPr lang="pt-BR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R="0" eaLnBrk="1" hangingPunct="1"/>
            <a:endParaRPr lang="pt-BR" smtClean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06" name="Group 46"/>
          <p:cNvGraphicFramePr>
            <a:graphicFrameLocks noGrp="1"/>
          </p:cNvGraphicFramePr>
          <p:nvPr/>
        </p:nvGraphicFramePr>
        <p:xfrm>
          <a:off x="214313" y="214313"/>
          <a:ext cx="8643937" cy="6029325"/>
        </p:xfrm>
        <a:graphic>
          <a:graphicData uri="http://schemas.openxmlformats.org/drawingml/2006/table">
            <a:tbl>
              <a:tblPr/>
              <a:tblGrid>
                <a:gridCol w="2543175"/>
                <a:gridCol w="6100762"/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PROGRAMAS /PROJETOS / SERVIÇOS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AÇÕES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1444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1 - PROTEÇÃO SOCIAL BÁSICA (prevenção e fortalecimento dos vínculos familiares e comunitários)</a:t>
                      </a: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Manutenção da SMAS – Secretaria Mun. de Assistência Social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Manutenção do Setor, (Programas, projetos, serviços socioassistenciais do município), Pagamento de Pessoal e reformas dos espaços fixos de responsabilidade da Secretaria.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Proteção Social Básica a Infância / crianças de 0 a 06 anos e suas famílias e deficientes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disponibilização de recursos do Fundo Municipal de Assistência Social para atendimento das crianças de 0 a 6 e suas famílias.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Benefícios Eventuais emergencial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Auxílio natalidade e funeral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Reunião semanal com as gestantes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Cesta básica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Pequenas reformas provenientes de catástrofes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Benefício de Prestação Continuada – BPC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Encaminhamento do pedido do Benefício ao INSS da pessoa com deficiência e idoso com renda percapita inferior a ¼ do salário mínimo.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Atendimento ao idoso:centro e interior (concomitante).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Programa Conviver/Grupo de Idosos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Atendimento semanal a pessoa idosa no Centro de Convivência e trimestral no interior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Cadastro Único/ Bolsa Família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Informações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Preenchimento, atualização e envio de cadastros;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Controle Social pelo Conselho Municipal de Assistência Social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Capacitação das famílias beneficiárias e capacitação do técnico do CadÚnico 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Programa Clube de Mães - PAIF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Capacitação de grupos de mulheres para o trabalho artesanal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ProgramaBrasil sem miséria/ Geração de trabalho e renda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Inclusão produtiva Rural e Urbana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Promover cursos de qualificação profissional em parceria com o SINE/SENARC/PRONATEC (inscrições)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Segurança Alimentar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Articular e coordenar a Política de Segurança Alimentar – COMSEA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Morar Bem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Promover a melhoria habitacional para famílias com moradias precárias e executar projetos habitacionais.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Equipe Volante (Implantar)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Atendimento no domicilio das famílias prioritárias dos Programas Sociais do Governo Federal</a:t>
                      </a:r>
                    </a:p>
                  </a:txBody>
                  <a:tcPr marL="40568" marR="405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33" name="Group 49"/>
          <p:cNvGraphicFramePr>
            <a:graphicFrameLocks noGrp="1"/>
          </p:cNvGraphicFramePr>
          <p:nvPr/>
        </p:nvGraphicFramePr>
        <p:xfrm>
          <a:off x="285750" y="500063"/>
          <a:ext cx="8501063" cy="5765800"/>
        </p:xfrm>
        <a:graphic>
          <a:graphicData uri="http://schemas.openxmlformats.org/drawingml/2006/table">
            <a:tbl>
              <a:tblPr/>
              <a:tblGrid>
                <a:gridCol w="2411413"/>
                <a:gridCol w="6089650"/>
              </a:tblGrid>
              <a:tr h="307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PROTEÇÃO SOCIAL ESPECIAL ( Público com direitos violados)</a:t>
                      </a: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PETI - MC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Realização de atividades Sócio Educativas de reforço escolar, cultura e lazer às crianças de 6 a 15 anos.(centro e localidade de Gloria e São Geraldo)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Proteção Social Especial a pessoa com  deficiência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Repasse dos recursos para APAE/ Escola Especial e encaminhamento de benefícios;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Encaminhamento de Projetos ao MDS.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POASF- Programa de Orientação e Apoio Sócio Familiar – CRAS /PAIF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Acompanhamento das famílias em situação de risco e inclusão em ações sócio educativas. 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4.Programa Renascer 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Ações sócio educativas para adolescentes, em prevenção a violência, abuso e exploração sexual,uso abusivo de substâncias entorpecentes.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Programa Revivendo / Medida Sócio educativas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Encaminhar adolescentes autores do ato infracional para cumprimento de medidas sócio educativas nas entidades cadastradas.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Programa Abrigo PSE – A Complexidade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Aderir ao consórcio intermunicipal para o abrigamento de crianças,adolescentes, idosos e deficientes que necessitarem do atendimento.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7.Programa Família Substituta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Abrigamento de crianças e adolescentes em lar acolhedor provisoriamente e por determinação judicial.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Cadastrar Famílias.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Conselho Tutelar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Implantação de um espaço adequado.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Capacitação para Conselheiros Tutelares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Aquisição de veículo ara uso do Conselho Tutelar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FIA – Fundo para a Infância e Adolescência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Reativar o FIA (Orçamento)</a:t>
                      </a:r>
                    </a:p>
                  </a:txBody>
                  <a:tcPr marL="42325" marR="42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474</Words>
  <Application>Microsoft Office PowerPoint</Application>
  <PresentationFormat>On-screen Show (4:3)</PresentationFormat>
  <Paragraphs>60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Modelo de design</vt:lpstr>
      </vt:variant>
      <vt:variant>
        <vt:i4>8</vt:i4>
      </vt:variant>
      <vt:variant>
        <vt:lpstr>Títulos de slides</vt:lpstr>
      </vt:variant>
      <vt:variant>
        <vt:i4>3</vt:i4>
      </vt:variant>
    </vt:vector>
  </HeadingPairs>
  <TitlesOfParts>
    <vt:vector size="19" baseType="lpstr">
      <vt:lpstr>Arial</vt:lpstr>
      <vt:lpstr>Lucida Sans Unicode</vt:lpstr>
      <vt:lpstr>Wingdings 3</vt:lpstr>
      <vt:lpstr>Verdana</vt:lpstr>
      <vt:lpstr>Wingdings 2</vt:lpstr>
      <vt:lpstr>Calibri</vt:lpstr>
      <vt:lpstr>Baskerville Old Face</vt:lpstr>
      <vt:lpstr>Times New Roman</vt:lpstr>
      <vt:lpstr>Concurso</vt:lpstr>
      <vt:lpstr>Concurso</vt:lpstr>
      <vt:lpstr>Concurso</vt:lpstr>
      <vt:lpstr>Concurso</vt:lpstr>
      <vt:lpstr>Concurso</vt:lpstr>
      <vt:lpstr>Concurso</vt:lpstr>
      <vt:lpstr>Concurso</vt:lpstr>
      <vt:lpstr>Concurso</vt:lpstr>
      <vt:lpstr>Slide 1</vt:lpstr>
      <vt:lpstr>Slide 2</vt:lpstr>
      <vt:lpstr>Slide 3</vt:lpstr>
    </vt:vector>
  </TitlesOfParts>
  <Company>www.therebels.biz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ASSISTENCIA SOCIAL – 2014/2017 QUADRO DE ATUALIZAÇÃO DE METAS </dc:title>
  <dc:creator>Usuário</dc:creator>
  <cp:lastModifiedBy>Soho</cp:lastModifiedBy>
  <cp:revision>8</cp:revision>
  <dcterms:created xsi:type="dcterms:W3CDTF">2013-08-08T13:45:14Z</dcterms:created>
  <dcterms:modified xsi:type="dcterms:W3CDTF">2013-09-04T19:37:23Z</dcterms:modified>
</cp:coreProperties>
</file>